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8" r:id="rId60"/>
    <p:sldId id="319" r:id="rId61"/>
    <p:sldId id="316" r:id="rId62"/>
    <p:sldId id="317" r:id="rId63"/>
    <p:sldId id="320" r:id="rId64"/>
    <p:sldId id="321" r:id="rId65"/>
    <p:sldId id="322" r:id="rId66"/>
    <p:sldId id="323" r:id="rId67"/>
    <p:sldId id="324" r:id="rId68"/>
    <p:sldId id="325" r:id="rId69"/>
    <p:sldId id="326" r:id="rId70"/>
    <p:sldId id="327" r:id="rId71"/>
    <p:sldId id="328" r:id="rId72"/>
    <p:sldId id="329" r:id="rId73"/>
    <p:sldId id="330" r:id="rId74"/>
    <p:sldId id="331" r:id="rId75"/>
    <p:sldId id="332" r:id="rId76"/>
    <p:sldId id="333" r:id="rId77"/>
    <p:sldId id="334" r:id="rId78"/>
    <p:sldId id="335" r:id="rId79"/>
    <p:sldId id="336" r:id="rId80"/>
    <p:sldId id="337" r:id="rId8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409ED3-AC04-0443-B2DC-8A8C6645F03E}">
          <p14:sldIdLst>
            <p14:sldId id="256"/>
            <p14:sldId id="257"/>
          </p14:sldIdLst>
        </p14:section>
        <p14:section name="Base Parameters" id="{DAEB78B0-A805-2E4C-91DA-474B3560F0EA}">
          <p14:sldIdLst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</p14:sldIdLst>
        </p14:section>
        <p14:section name="Multi Res" id="{441B2D0E-6B89-A64C-9380-592BAD7E9C7D}">
          <p14:sldIdLst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8"/>
            <p14:sldId id="319"/>
            <p14:sldId id="316"/>
            <p14:sldId id="317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E3D5"/>
    <a:srgbClr val="F2CFF0"/>
    <a:srgbClr val="DBF2D1"/>
    <a:srgbClr val="C0E7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40"/>
    <p:restoredTop sz="94720"/>
  </p:normalViewPr>
  <p:slideViewPr>
    <p:cSldViewPr snapToGrid="0">
      <p:cViewPr varScale="1">
        <p:scale>
          <a:sx n="206" d="100"/>
          <a:sy n="206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F4ED9-702A-734C-B08C-1DBFA0061294}" type="datetimeFigureOut">
              <a:rPr lang="en-US" smtClean="0"/>
              <a:t>7/8/24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37E3DF-FE80-6745-A4E1-3683017B1A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621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37E3DF-FE80-6745-A4E1-3683017B1A1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146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3DD9A-BBB7-945C-D792-40800511DA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2B877C-7B7F-201F-2A98-28BD58514B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2EB38-AAF0-F8CC-F748-7DA8E4F64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A2B94-DED3-F37D-DBDE-C55A4F55D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72EDB-7C71-86D2-E15F-20FE07466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75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2F3EB-C7F6-AC46-572C-F812A86C2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A75A0A-49D5-5B7C-966E-67D10C0B3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0A483-A76D-538F-4948-D3B69EADD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D8CCA-6B62-B873-5B09-401B79CF5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88BE2-F7B8-6B7D-9A64-38917A561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39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0BD02A-0D6C-612A-104F-70727AD77D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AF86E1-33C0-AF06-6739-62B2D8D896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4A8DD-D582-8EB1-4ADA-291E128BE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87404-3601-EA2F-7159-13F490DB8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3789A-4755-1C74-4BD0-EAB6D1B03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5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2F3B3-D0FA-67E5-8F88-6E1163E96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1079B-8B2D-C31C-4B35-F51157744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D467B-2173-8071-9E3E-A1CC46123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2D32E-CC06-21D9-5D1B-3897FCAF2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434BF-FAD5-3A96-D256-5B76C9E89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59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389F-7835-332E-119C-5898F9AA7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A12FD2-602B-54F7-4315-9B8A46F27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4E483-447B-B0B2-6534-293A5A3DD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B49FA2-FDE3-80E2-26D9-AF41AE4D5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D368D-32FE-A109-8B4A-2EBCEB5F9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472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FC7B5-4416-A807-20D1-72C61BCB2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1693E-9C95-0C0E-DAC0-49613E423E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CF30B6-7EB4-F468-4F1E-9FB0B2F2C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76EF2-C20D-6A73-2A22-031DD2BDA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642AA-18FD-B275-C982-0352CC4C6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545FA-99D9-A33E-0B78-0291BF826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58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CAD59-EB6D-3F40-EC4C-78411FB41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B372DE-066F-4163-B719-07051E456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194FC2-7167-EE75-19BF-5ED431615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A2CCE8-246A-5FE4-EE2F-36238ABD68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8BE56E-7437-729B-3594-43B56CBC63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49AD15-652D-43F9-E6D8-9A442DAFB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D5DA86-B452-F37A-13C4-F24052A21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7EF004-6D62-39F4-033A-F646F8308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914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7406-2727-710A-0ECE-011F845C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FB67A-A46C-C29B-C0EF-A6994A0F2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A00AE-4AA8-6F1D-EC74-ABA653FBC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F0D31-1CDA-7387-B0D5-473EE2871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387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5DD69F-458A-E27F-47FB-93FE195D5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7EC14D-4A49-B4AA-45AA-A39B11ADD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554FC-BB11-9F06-680B-BE696EC0D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980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EB48E-200D-3A12-96EB-BABEA4B97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D55B6-DCB3-F318-0127-9CDCDB33E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3F49DF-970C-CBB8-0849-0E9C9FFF0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2B223C-4447-A6A2-9BE2-82429CE69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DF0C26-A9CF-21A3-E93D-567129795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A09619-499C-D01C-FF68-EC4AD36B2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99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1B285-6158-FE29-F9B7-C644B8E64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738C5A-A9AC-54A1-BC4D-C53B09F1F8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0C0DEE-9EFE-AEAE-9AE1-958C0D4EE5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E748FD-236A-3793-E2BD-F032F1D87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7B8DB-41A3-EF83-A130-3DE17E58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09390-F4D6-8C1E-081C-4AFED506A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98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62FD76-8C85-63FA-E2A3-CEB733AD0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7D376-CE71-1657-4A37-1E0B12BB9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95277-289A-2250-1572-256A03A1E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DAFCF7-D059-0341-8BBE-85726822C847}" type="datetimeFigureOut">
              <a:rPr lang="en-US" smtClean="0"/>
              <a:t>7/8/24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ACEDB-DB6E-6846-3E7F-C9D9097A1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132CE-E514-AFEB-BE6F-8327D8338F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2D8378-3449-C84C-9168-054A6A47A3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66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image" Target="../media/image55.emf"/><Relationship Id="rId4" Type="http://schemas.openxmlformats.org/officeDocument/2006/relationships/image" Target="../media/image5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emf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emf"/><Relationship Id="rId5" Type="http://schemas.openxmlformats.org/officeDocument/2006/relationships/image" Target="../media/image79.emf"/><Relationship Id="rId4" Type="http://schemas.openxmlformats.org/officeDocument/2006/relationships/image" Target="../media/image7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8.emf"/><Relationship Id="rId5" Type="http://schemas.openxmlformats.org/officeDocument/2006/relationships/image" Target="../media/image87.emf"/><Relationship Id="rId4" Type="http://schemas.openxmlformats.org/officeDocument/2006/relationships/image" Target="../media/image8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1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6.emf"/><Relationship Id="rId5" Type="http://schemas.openxmlformats.org/officeDocument/2006/relationships/image" Target="../media/image95.emf"/><Relationship Id="rId4" Type="http://schemas.openxmlformats.org/officeDocument/2006/relationships/image" Target="../media/image9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4.emf"/><Relationship Id="rId5" Type="http://schemas.openxmlformats.org/officeDocument/2006/relationships/image" Target="../media/image103.emf"/><Relationship Id="rId4" Type="http://schemas.openxmlformats.org/officeDocument/2006/relationships/image" Target="../media/image10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image" Target="../media/image10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image" Target="../media/image10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2.emf"/><Relationship Id="rId5" Type="http://schemas.openxmlformats.org/officeDocument/2006/relationships/image" Target="../media/image111.emf"/><Relationship Id="rId4" Type="http://schemas.openxmlformats.org/officeDocument/2006/relationships/image" Target="../media/image110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emf"/><Relationship Id="rId5" Type="http://schemas.openxmlformats.org/officeDocument/2006/relationships/image" Target="../media/image119.emf"/><Relationship Id="rId4" Type="http://schemas.openxmlformats.org/officeDocument/2006/relationships/image" Target="../media/image118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3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8.emf"/><Relationship Id="rId5" Type="http://schemas.openxmlformats.org/officeDocument/2006/relationships/image" Target="../media/image127.emf"/><Relationship Id="rId4" Type="http://schemas.openxmlformats.org/officeDocument/2006/relationships/image" Target="../media/image126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6.emf"/><Relationship Id="rId5" Type="http://schemas.openxmlformats.org/officeDocument/2006/relationships/image" Target="../media/image135.emf"/><Relationship Id="rId4" Type="http://schemas.openxmlformats.org/officeDocument/2006/relationships/image" Target="../media/image13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emf"/><Relationship Id="rId2" Type="http://schemas.openxmlformats.org/officeDocument/2006/relationships/image" Target="../media/image13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9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image" Target="../media/image14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4.emf"/><Relationship Id="rId5" Type="http://schemas.openxmlformats.org/officeDocument/2006/relationships/image" Target="../media/image143.emf"/><Relationship Id="rId4" Type="http://schemas.openxmlformats.org/officeDocument/2006/relationships/image" Target="../media/image142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emf"/><Relationship Id="rId2" Type="http://schemas.openxmlformats.org/officeDocument/2006/relationships/image" Target="../media/image14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9.emf"/><Relationship Id="rId2" Type="http://schemas.openxmlformats.org/officeDocument/2006/relationships/image" Target="../media/image1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2.emf"/><Relationship Id="rId5" Type="http://schemas.openxmlformats.org/officeDocument/2006/relationships/image" Target="../media/image151.emf"/><Relationship Id="rId4" Type="http://schemas.openxmlformats.org/officeDocument/2006/relationships/image" Target="../media/image150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emf"/><Relationship Id="rId2" Type="http://schemas.openxmlformats.org/officeDocument/2006/relationships/image" Target="../media/image15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5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7.emf"/><Relationship Id="rId2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0.emf"/><Relationship Id="rId5" Type="http://schemas.openxmlformats.org/officeDocument/2006/relationships/image" Target="../media/image159.emf"/><Relationship Id="rId4" Type="http://schemas.openxmlformats.org/officeDocument/2006/relationships/image" Target="../media/image158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emf"/><Relationship Id="rId2" Type="http://schemas.openxmlformats.org/officeDocument/2006/relationships/image" Target="../media/image16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3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5.emf"/><Relationship Id="rId2" Type="http://schemas.openxmlformats.org/officeDocument/2006/relationships/image" Target="../media/image16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8.emf"/><Relationship Id="rId5" Type="http://schemas.openxmlformats.org/officeDocument/2006/relationships/image" Target="../media/image167.emf"/><Relationship Id="rId4" Type="http://schemas.openxmlformats.org/officeDocument/2006/relationships/image" Target="../media/image166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image" Target="../media/image16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1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2" Type="http://schemas.openxmlformats.org/officeDocument/2006/relationships/image" Target="../media/image17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6.emf"/><Relationship Id="rId5" Type="http://schemas.openxmlformats.org/officeDocument/2006/relationships/image" Target="../media/image175.emf"/><Relationship Id="rId4" Type="http://schemas.openxmlformats.org/officeDocument/2006/relationships/image" Target="../media/image174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emf"/><Relationship Id="rId2" Type="http://schemas.openxmlformats.org/officeDocument/2006/relationships/image" Target="../media/image17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9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1.emf"/><Relationship Id="rId2" Type="http://schemas.openxmlformats.org/officeDocument/2006/relationships/image" Target="../media/image1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4.emf"/><Relationship Id="rId5" Type="http://schemas.openxmlformats.org/officeDocument/2006/relationships/image" Target="../media/image183.emf"/><Relationship Id="rId4" Type="http://schemas.openxmlformats.org/officeDocument/2006/relationships/image" Target="../media/image182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6.emf"/><Relationship Id="rId2" Type="http://schemas.openxmlformats.org/officeDocument/2006/relationships/image" Target="../media/image18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9.emf"/><Relationship Id="rId2" Type="http://schemas.openxmlformats.org/officeDocument/2006/relationships/image" Target="../media/image18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2.emf"/><Relationship Id="rId5" Type="http://schemas.openxmlformats.org/officeDocument/2006/relationships/image" Target="../media/image191.emf"/><Relationship Id="rId4" Type="http://schemas.openxmlformats.org/officeDocument/2006/relationships/image" Target="../media/image190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emf"/><Relationship Id="rId2" Type="http://schemas.openxmlformats.org/officeDocument/2006/relationships/image" Target="../media/image19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5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emf"/><Relationship Id="rId2" Type="http://schemas.openxmlformats.org/officeDocument/2006/relationships/image" Target="../media/image19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0.emf"/><Relationship Id="rId5" Type="http://schemas.openxmlformats.org/officeDocument/2006/relationships/image" Target="../media/image199.emf"/><Relationship Id="rId4" Type="http://schemas.openxmlformats.org/officeDocument/2006/relationships/image" Target="../media/image198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2.emf"/><Relationship Id="rId2" Type="http://schemas.openxmlformats.org/officeDocument/2006/relationships/image" Target="../media/image20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3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2" Type="http://schemas.openxmlformats.org/officeDocument/2006/relationships/image" Target="../media/image20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8.emf"/><Relationship Id="rId5" Type="http://schemas.openxmlformats.org/officeDocument/2006/relationships/image" Target="../media/image207.emf"/><Relationship Id="rId4" Type="http://schemas.openxmlformats.org/officeDocument/2006/relationships/image" Target="../media/image206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emf"/><Relationship Id="rId2" Type="http://schemas.openxmlformats.org/officeDocument/2006/relationships/image" Target="../media/image20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1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3.emf"/><Relationship Id="rId2" Type="http://schemas.openxmlformats.org/officeDocument/2006/relationships/image" Target="../media/image2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6.emf"/><Relationship Id="rId5" Type="http://schemas.openxmlformats.org/officeDocument/2006/relationships/image" Target="../media/image215.emf"/><Relationship Id="rId4" Type="http://schemas.openxmlformats.org/officeDocument/2006/relationships/image" Target="../media/image214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emf"/><Relationship Id="rId2" Type="http://schemas.openxmlformats.org/officeDocument/2006/relationships/image" Target="../media/image2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9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1.emf"/><Relationship Id="rId2" Type="http://schemas.openxmlformats.org/officeDocument/2006/relationships/image" Target="../media/image2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4.emf"/><Relationship Id="rId5" Type="http://schemas.openxmlformats.org/officeDocument/2006/relationships/image" Target="../media/image223.emf"/><Relationship Id="rId4" Type="http://schemas.openxmlformats.org/officeDocument/2006/relationships/image" Target="../media/image222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6.emf"/><Relationship Id="rId2" Type="http://schemas.openxmlformats.org/officeDocument/2006/relationships/image" Target="../media/image2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9.emf"/><Relationship Id="rId2" Type="http://schemas.openxmlformats.org/officeDocument/2006/relationships/image" Target="../media/image22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2.emf"/><Relationship Id="rId5" Type="http://schemas.openxmlformats.org/officeDocument/2006/relationships/image" Target="../media/image231.emf"/><Relationship Id="rId4" Type="http://schemas.openxmlformats.org/officeDocument/2006/relationships/image" Target="../media/image230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4.emf"/><Relationship Id="rId2" Type="http://schemas.openxmlformats.org/officeDocument/2006/relationships/image" Target="../media/image2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5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7.emf"/><Relationship Id="rId2" Type="http://schemas.openxmlformats.org/officeDocument/2006/relationships/image" Target="../media/image2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0.emf"/><Relationship Id="rId5" Type="http://schemas.openxmlformats.org/officeDocument/2006/relationships/image" Target="../media/image239.emf"/><Relationship Id="rId4" Type="http://schemas.openxmlformats.org/officeDocument/2006/relationships/image" Target="../media/image238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2.emf"/><Relationship Id="rId2" Type="http://schemas.openxmlformats.org/officeDocument/2006/relationships/image" Target="../media/image24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3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5.emf"/><Relationship Id="rId2" Type="http://schemas.openxmlformats.org/officeDocument/2006/relationships/image" Target="../media/image2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8.emf"/><Relationship Id="rId5" Type="http://schemas.openxmlformats.org/officeDocument/2006/relationships/image" Target="../media/image247.emf"/><Relationship Id="rId4" Type="http://schemas.openxmlformats.org/officeDocument/2006/relationships/image" Target="../media/image246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emf"/><Relationship Id="rId2" Type="http://schemas.openxmlformats.org/officeDocument/2006/relationships/image" Target="../media/image24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1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3.emf"/><Relationship Id="rId2" Type="http://schemas.openxmlformats.org/officeDocument/2006/relationships/image" Target="../media/image2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6.emf"/><Relationship Id="rId5" Type="http://schemas.openxmlformats.org/officeDocument/2006/relationships/image" Target="../media/image255.emf"/><Relationship Id="rId4" Type="http://schemas.openxmlformats.org/officeDocument/2006/relationships/image" Target="../media/image254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8.emf"/><Relationship Id="rId2" Type="http://schemas.openxmlformats.org/officeDocument/2006/relationships/image" Target="../media/image25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9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1.emf"/><Relationship Id="rId2" Type="http://schemas.openxmlformats.org/officeDocument/2006/relationships/image" Target="../media/image26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4.emf"/><Relationship Id="rId5" Type="http://schemas.openxmlformats.org/officeDocument/2006/relationships/image" Target="../media/image263.emf"/><Relationship Id="rId4" Type="http://schemas.openxmlformats.org/officeDocument/2006/relationships/image" Target="../media/image262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6.emf"/><Relationship Id="rId2" Type="http://schemas.openxmlformats.org/officeDocument/2006/relationships/image" Target="../media/image26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9.emf"/><Relationship Id="rId2" Type="http://schemas.openxmlformats.org/officeDocument/2006/relationships/image" Target="../media/image26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2.emf"/><Relationship Id="rId5" Type="http://schemas.openxmlformats.org/officeDocument/2006/relationships/image" Target="../media/image271.emf"/><Relationship Id="rId4" Type="http://schemas.openxmlformats.org/officeDocument/2006/relationships/image" Target="../media/image270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4.emf"/><Relationship Id="rId2" Type="http://schemas.openxmlformats.org/officeDocument/2006/relationships/image" Target="../media/image27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5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7.emf"/><Relationship Id="rId2" Type="http://schemas.openxmlformats.org/officeDocument/2006/relationships/image" Target="../media/image27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0.emf"/><Relationship Id="rId5" Type="http://schemas.openxmlformats.org/officeDocument/2006/relationships/image" Target="../media/image279.emf"/><Relationship Id="rId4" Type="http://schemas.openxmlformats.org/officeDocument/2006/relationships/image" Target="../media/image278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2.emf"/><Relationship Id="rId2" Type="http://schemas.openxmlformats.org/officeDocument/2006/relationships/image" Target="../media/image28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3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5.emf"/><Relationship Id="rId2" Type="http://schemas.openxmlformats.org/officeDocument/2006/relationships/image" Target="../media/image28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8.emf"/><Relationship Id="rId5" Type="http://schemas.openxmlformats.org/officeDocument/2006/relationships/image" Target="../media/image287.emf"/><Relationship Id="rId4" Type="http://schemas.openxmlformats.org/officeDocument/2006/relationships/image" Target="../media/image286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emf"/><Relationship Id="rId2" Type="http://schemas.openxmlformats.org/officeDocument/2006/relationships/image" Target="../media/image28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1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3.emf"/><Relationship Id="rId2" Type="http://schemas.openxmlformats.org/officeDocument/2006/relationships/image" Target="../media/image29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6.emf"/><Relationship Id="rId5" Type="http://schemas.openxmlformats.org/officeDocument/2006/relationships/image" Target="../media/image295.emf"/><Relationship Id="rId4" Type="http://schemas.openxmlformats.org/officeDocument/2006/relationships/image" Target="../media/image294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8.emf"/><Relationship Id="rId2" Type="http://schemas.openxmlformats.org/officeDocument/2006/relationships/image" Target="../media/image29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9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1.emf"/><Relationship Id="rId2" Type="http://schemas.openxmlformats.org/officeDocument/2006/relationships/image" Target="../media/image30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4.emf"/><Relationship Id="rId5" Type="http://schemas.openxmlformats.org/officeDocument/2006/relationships/image" Target="../media/image303.emf"/><Relationship Id="rId4" Type="http://schemas.openxmlformats.org/officeDocument/2006/relationships/image" Target="../media/image302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8A450-4066-958E-0D61-9CFE5C7C72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HP 13C: Healthy Brain Volunteers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99A2C4-7390-D21B-EC60-A90AA9E468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041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AED3459-322D-CB14-C4F3-AC0530AC3875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3759200" cy="1323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My ID: 2_4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New ID: 01-13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Old ID: vol2_3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Notes/Param Differences: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63B23A-E7D3-3117-5715-71A33EF5D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75754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720838-7AAA-2D07-E8B4-ACC0991FE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05559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1E9D24-6044-6373-9280-6D3A8CAB3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748092"/>
            <a:ext cx="5486400" cy="685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E43648-4AC7-CB61-EFDE-816107EAC4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228"/>
          <a:stretch/>
        </p:blipFill>
        <p:spPr>
          <a:xfrm>
            <a:off x="7869490" y="470611"/>
            <a:ext cx="4588071" cy="40858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EAB2ADF-598F-D684-BFFF-F973300030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0353" y="470611"/>
            <a:ext cx="2230279" cy="643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583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2_6</a:t>
            </a:r>
          </a:p>
          <a:p>
            <a:pPr marL="0" indent="0">
              <a:buNone/>
            </a:pPr>
            <a:r>
              <a:rPr lang="en-US" dirty="0"/>
              <a:t>New ID: 01-20</a:t>
            </a:r>
          </a:p>
          <a:p>
            <a:pPr marL="0" indent="0">
              <a:buNone/>
            </a:pPr>
            <a:r>
              <a:rPr lang="en-US" dirty="0"/>
              <a:t>Old ID: vol2_4</a:t>
            </a:r>
          </a:p>
          <a:p>
            <a:pPr marL="0" indent="0">
              <a:buNone/>
            </a:pPr>
            <a:r>
              <a:rPr lang="en-US" dirty="0"/>
              <a:t>Receiver: RAPID 24CH</a:t>
            </a:r>
          </a:p>
          <a:p>
            <a:pPr marL="0" indent="0">
              <a:buNone/>
            </a:pPr>
            <a:r>
              <a:rPr lang="en-US" dirty="0"/>
              <a:t>Notes/Param Differences: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55FB1A-E7A1-551C-0456-8B9F62FE0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7" y="1482539"/>
            <a:ext cx="3759200" cy="42987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2E7F69-15F8-F3A6-2121-8DDA5188D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399" y="1482539"/>
            <a:ext cx="3759200" cy="42987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AEFDA6-4C43-3A98-F837-4C395652B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2023" y="1482539"/>
            <a:ext cx="3759200" cy="429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46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2BCA2D67-495F-61DF-8E6A-2940762C3446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3759200" cy="1323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My ID: 2_6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New ID: 01-20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Old ID: vol2_4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Notes/Param Differences: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0180A0-2A18-C70C-6172-9879674DD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39" y="1569203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C79669-888D-6F5A-3BF7-7C590CC09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139" y="2647440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0D2D64-70DF-0AF7-831A-AE6693EE8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139" y="3725677"/>
            <a:ext cx="5486400" cy="685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504B1D-ACDE-4ED2-E8BA-DD73FD457E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9092"/>
          <a:stretch/>
        </p:blipFill>
        <p:spPr>
          <a:xfrm>
            <a:off x="8097369" y="321050"/>
            <a:ext cx="4311607" cy="37860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852AFC-2928-80D7-368A-BFEF3AC116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99" y="321050"/>
            <a:ext cx="2222618" cy="640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32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3_1</a:t>
            </a:r>
          </a:p>
          <a:p>
            <a:pPr marL="0" indent="0">
              <a:buNone/>
            </a:pPr>
            <a:r>
              <a:rPr lang="en-US" dirty="0"/>
              <a:t>New ID: 01-24</a:t>
            </a:r>
          </a:p>
          <a:p>
            <a:pPr marL="0" indent="0">
              <a:buNone/>
            </a:pPr>
            <a:r>
              <a:rPr lang="en-US" dirty="0"/>
              <a:t>Old ID:</a:t>
            </a:r>
          </a:p>
          <a:p>
            <a:pPr marL="0" indent="0">
              <a:buNone/>
            </a:pPr>
            <a:r>
              <a:rPr lang="en-US" dirty="0"/>
              <a:t>Receiver: RAPID 24CH</a:t>
            </a:r>
          </a:p>
          <a:p>
            <a:pPr marL="0" indent="0">
              <a:buNone/>
            </a:pPr>
            <a:r>
              <a:rPr lang="en-US" dirty="0"/>
              <a:t>Notes/Param Differences: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B354AD-9B05-D426-B518-3501C262D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29205"/>
            <a:ext cx="3888783" cy="44468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9A3DD61-0DD0-B877-6D94-CDE1B5167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608" y="1629205"/>
            <a:ext cx="3888783" cy="44468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BC8520-82CF-2691-B01E-2792B6ADF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441" y="1629205"/>
            <a:ext cx="3888783" cy="444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569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39963253-3A15-5F77-72F3-7B22291B3B30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3759200" cy="1323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My ID: 3_1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New ID: 01-24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Old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Notes/Param Differences: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708E20-5D23-6CD8-C708-A86814626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DC9FB1-69B5-58A5-42DB-E769F8A4B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453414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20361E-4DB5-728B-5CB3-0391E683C9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470490"/>
            <a:ext cx="5486400" cy="685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3F3243-1905-2AD1-611B-DE7DEE50B8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161"/>
          <a:stretch/>
        </p:blipFill>
        <p:spPr>
          <a:xfrm>
            <a:off x="8292023" y="587830"/>
            <a:ext cx="4225640" cy="37671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84BD0E-2462-1F6F-BE32-0C61C0282A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3606" y="587829"/>
            <a:ext cx="2112820" cy="609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976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3_2</a:t>
            </a:r>
          </a:p>
          <a:p>
            <a:pPr marL="0" indent="0">
              <a:buNone/>
            </a:pPr>
            <a:r>
              <a:rPr lang="en-US" dirty="0"/>
              <a:t>New ID: 01-26</a:t>
            </a:r>
          </a:p>
          <a:p>
            <a:pPr marL="0" indent="0">
              <a:buNone/>
            </a:pPr>
            <a:r>
              <a:rPr lang="en-US" dirty="0"/>
              <a:t>Old ID: vol3_2</a:t>
            </a:r>
          </a:p>
          <a:p>
            <a:pPr marL="0" indent="0">
              <a:buNone/>
            </a:pPr>
            <a:r>
              <a:rPr lang="en-US" dirty="0"/>
              <a:t>Receiver: MNS 13C TR</a:t>
            </a:r>
          </a:p>
          <a:p>
            <a:pPr marL="0" indent="0">
              <a:buNone/>
            </a:pPr>
            <a:r>
              <a:rPr lang="en-US" dirty="0"/>
              <a:t>Notes/Param Differences: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410C34-34B1-6C4C-3234-13CDBC889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906864" cy="4467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CEF3B1-9766-2388-DA55-BE60E8BEB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567" y="1472339"/>
            <a:ext cx="3906864" cy="44675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DA9E8C9-D346-69AE-37EC-B98042E88E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4361" y="1472338"/>
            <a:ext cx="3906863" cy="446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319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82953518-DF7F-E251-AAB6-0F6E84BF5D9A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3759200" cy="1323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My ID: 3_2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New ID: 01-26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Old ID: vol3_2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Receiver: MNS 13C TR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Notes/Param Differences: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5C4D83-88CB-6ACC-EF76-FA005BFAC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74" y="1598263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9955D2-15AD-2FCF-D1AC-9A341DCC5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274" y="2608696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3B2296-B917-16F8-AA2F-FFE913871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274" y="3654000"/>
            <a:ext cx="5486400" cy="685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F756A6-0872-061B-E330-328078555F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9239"/>
          <a:stretch/>
        </p:blipFill>
        <p:spPr>
          <a:xfrm>
            <a:off x="8292023" y="420405"/>
            <a:ext cx="4279391" cy="374863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2D64B9-058C-6492-5D55-05E9E4FB9D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0168" y="420404"/>
            <a:ext cx="2139696" cy="616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88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4367429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4_1</a:t>
            </a:r>
          </a:p>
          <a:p>
            <a:pPr marL="0" indent="0">
              <a:buNone/>
            </a:pPr>
            <a:r>
              <a:rPr lang="en-US" dirty="0"/>
              <a:t>New ID: 01-11</a:t>
            </a:r>
          </a:p>
          <a:p>
            <a:pPr marL="0" indent="0">
              <a:buNone/>
            </a:pPr>
            <a:r>
              <a:rPr lang="en-US" dirty="0"/>
              <a:t>Old ID: </a:t>
            </a:r>
          </a:p>
          <a:p>
            <a:pPr marL="0" indent="0">
              <a:buNone/>
            </a:pPr>
            <a:r>
              <a:rPr lang="en-US" dirty="0"/>
              <a:t>Receiver: 13C-32CH-Head</a:t>
            </a:r>
          </a:p>
          <a:p>
            <a:pPr marL="0" indent="0">
              <a:buNone/>
            </a:pPr>
            <a:r>
              <a:rPr lang="en-US" dirty="0"/>
              <a:t>Notes/Param Differences: res=15/15/20, missed </a:t>
            </a:r>
            <a:r>
              <a:rPr lang="en-US" dirty="0" err="1"/>
              <a:t>pyr</a:t>
            </a:r>
            <a:r>
              <a:rPr lang="en-US" dirty="0"/>
              <a:t> rise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ACA0E9-422D-5E40-C653-1710B75B5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854302" cy="44074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224CE4-ABB0-F0C7-6ECC-3067029EB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974" y="1472339"/>
            <a:ext cx="3854302" cy="440746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F40D9E-1643-A23A-8E22-6E7EAF5B52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3172" y="1472339"/>
            <a:ext cx="3854302" cy="440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808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E5028F-2370-4493-D8FA-6FD8948D7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555012"/>
            <a:ext cx="5486400" cy="685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A5D18FB-C76B-9202-97E7-83435CFB1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439521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001FB8-1A21-129F-D2DB-0E97CBDA32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324030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22579A-66F6-45E9-2E08-15B0AC3060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9026"/>
          <a:stretch/>
        </p:blipFill>
        <p:spPr>
          <a:xfrm>
            <a:off x="8164435" y="587830"/>
            <a:ext cx="4144524" cy="36432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A31416-33D7-6A3C-6618-E74617715A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1904" y="347484"/>
            <a:ext cx="2378497" cy="6858000"/>
          </a:xfrm>
          <a:prstGeom prst="rect">
            <a:avLst/>
          </a:prstGeom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D0508D5B-0CEA-7DFD-DD14-2D59C50D9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4367429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4_1</a:t>
            </a:r>
          </a:p>
          <a:p>
            <a:pPr marL="0" indent="0">
              <a:buNone/>
            </a:pPr>
            <a:r>
              <a:rPr lang="en-US" dirty="0"/>
              <a:t>New ID: 01-11</a:t>
            </a:r>
          </a:p>
          <a:p>
            <a:pPr marL="0" indent="0">
              <a:buNone/>
            </a:pPr>
            <a:r>
              <a:rPr lang="en-US" dirty="0"/>
              <a:t>Old ID: </a:t>
            </a:r>
          </a:p>
          <a:p>
            <a:pPr marL="0" indent="0">
              <a:buNone/>
            </a:pPr>
            <a:r>
              <a:rPr lang="en-US" dirty="0"/>
              <a:t>Receiver: 13C-32CH-Head</a:t>
            </a:r>
          </a:p>
          <a:p>
            <a:pPr marL="0" indent="0">
              <a:buNone/>
            </a:pPr>
            <a:r>
              <a:rPr lang="en-US" dirty="0"/>
              <a:t>Notes/Param Differences: res=15/15/20, missed </a:t>
            </a:r>
            <a:r>
              <a:rPr lang="en-US" dirty="0" err="1"/>
              <a:t>pyr</a:t>
            </a:r>
            <a:r>
              <a:rPr lang="en-US" dirty="0"/>
              <a:t> rise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41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4477719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6_3</a:t>
            </a:r>
          </a:p>
          <a:p>
            <a:pPr marL="0" indent="0">
              <a:buNone/>
            </a:pPr>
            <a:r>
              <a:rPr lang="en-US" dirty="0"/>
              <a:t>New ID: 01-31</a:t>
            </a:r>
          </a:p>
          <a:p>
            <a:pPr marL="0" indent="0">
              <a:buNone/>
            </a:pPr>
            <a:r>
              <a:rPr lang="en-US" dirty="0"/>
              <a:t>Old ID:</a:t>
            </a:r>
          </a:p>
          <a:p>
            <a:pPr marL="0" indent="0">
              <a:buNone/>
            </a:pPr>
            <a:r>
              <a:rPr lang="en-US" dirty="0"/>
              <a:t>Receiver: MNS 13C TR</a:t>
            </a:r>
          </a:p>
          <a:p>
            <a:pPr marL="0" indent="0">
              <a:buNone/>
            </a:pPr>
            <a:r>
              <a:rPr lang="en-US" dirty="0"/>
              <a:t>Notes/Param Differences: 23 time points, </a:t>
            </a:r>
            <a:r>
              <a:rPr lang="en-US" dirty="0" err="1"/>
              <a:t>capt</a:t>
            </a:r>
            <a:r>
              <a:rPr lang="en-US" dirty="0"/>
              <a:t> more </a:t>
            </a:r>
            <a:r>
              <a:rPr lang="en-US" dirty="0" err="1"/>
              <a:t>pyr</a:t>
            </a:r>
            <a:r>
              <a:rPr lang="en-US" dirty="0"/>
              <a:t> rise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22FC89-1280-A45E-31F9-5B031F190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9" y="1735811"/>
            <a:ext cx="3890074" cy="38900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70AA59-CC09-4899-149C-1499EDD20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962" y="1735811"/>
            <a:ext cx="3890074" cy="38900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B53F02-49AC-75A3-7D2C-C29B8AF15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6585" y="1735811"/>
            <a:ext cx="3890074" cy="389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360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4A20B5B-41EF-C3C5-5EF8-E34C08A2D544}"/>
              </a:ext>
            </a:extLst>
          </p:cNvPr>
          <p:cNvSpPr/>
          <p:nvPr/>
        </p:nvSpPr>
        <p:spPr>
          <a:xfrm>
            <a:off x="6273602" y="4568630"/>
            <a:ext cx="3409627" cy="421629"/>
          </a:xfrm>
          <a:prstGeom prst="roundRect">
            <a:avLst/>
          </a:prstGeom>
          <a:solidFill>
            <a:srgbClr val="FBE3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00ED18C-5474-1F49-E6AD-42ADCEA78D2F}"/>
              </a:ext>
            </a:extLst>
          </p:cNvPr>
          <p:cNvSpPr/>
          <p:nvPr/>
        </p:nvSpPr>
        <p:spPr>
          <a:xfrm>
            <a:off x="6273602" y="1710755"/>
            <a:ext cx="3409627" cy="421629"/>
          </a:xfrm>
          <a:prstGeom prst="roundRect">
            <a:avLst/>
          </a:prstGeom>
          <a:solidFill>
            <a:srgbClr val="C0E7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441C0B2-DF60-9CF5-DBF0-C986537B8303}"/>
              </a:ext>
            </a:extLst>
          </p:cNvPr>
          <p:cNvSpPr/>
          <p:nvPr/>
        </p:nvSpPr>
        <p:spPr>
          <a:xfrm>
            <a:off x="6273602" y="2737254"/>
            <a:ext cx="4029560" cy="421629"/>
          </a:xfrm>
          <a:prstGeom prst="roundRect">
            <a:avLst/>
          </a:prstGeom>
          <a:solidFill>
            <a:srgbClr val="DBF2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3E733D3-7234-8E9E-3C98-EDD0C49F9D29}"/>
              </a:ext>
            </a:extLst>
          </p:cNvPr>
          <p:cNvSpPr/>
          <p:nvPr/>
        </p:nvSpPr>
        <p:spPr>
          <a:xfrm>
            <a:off x="6273602" y="3445566"/>
            <a:ext cx="3409627" cy="421629"/>
          </a:xfrm>
          <a:prstGeom prst="roundRect">
            <a:avLst/>
          </a:prstGeom>
          <a:solidFill>
            <a:srgbClr val="F2CF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C9D99A7-1FB8-43AA-D03F-EBD42915A2C9}"/>
              </a:ext>
            </a:extLst>
          </p:cNvPr>
          <p:cNvSpPr/>
          <p:nvPr/>
        </p:nvSpPr>
        <p:spPr>
          <a:xfrm>
            <a:off x="6273602" y="4147001"/>
            <a:ext cx="3409627" cy="421629"/>
          </a:xfrm>
          <a:prstGeom prst="roundRect">
            <a:avLst/>
          </a:prstGeom>
          <a:solidFill>
            <a:srgbClr val="FBE3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CCDC94-093A-69D9-2040-485E7B9D3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81600" cy="1325563"/>
          </a:xfrm>
        </p:spPr>
        <p:txBody>
          <a:bodyPr/>
          <a:lstStyle/>
          <a:p>
            <a:r>
              <a:rPr lang="en-US" dirty="0"/>
              <a:t>Base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F9E93-FCDE-1772-C8FF-EDFD1E6F35A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Flip Angle: 20/30/30 deg</a:t>
            </a:r>
          </a:p>
          <a:p>
            <a:r>
              <a:rPr lang="en-US" dirty="0"/>
              <a:t>Spatial res: 15x15x15 (mm^3)</a:t>
            </a:r>
          </a:p>
          <a:p>
            <a:r>
              <a:rPr lang="en-US" dirty="0"/>
              <a:t>Acquisition: </a:t>
            </a:r>
            <a:r>
              <a:rPr lang="en-US" dirty="0" err="1"/>
              <a:t>bbEPI</a:t>
            </a:r>
            <a:endParaRPr lang="en-US" dirty="0"/>
          </a:p>
          <a:p>
            <a:r>
              <a:rPr lang="en-US" dirty="0" err="1"/>
              <a:t>Nt</a:t>
            </a:r>
            <a:r>
              <a:rPr lang="en-US" dirty="0"/>
              <a:t> = 20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504519-072E-C1A4-2AEE-74008AAC23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0" y="1798705"/>
            <a:ext cx="5181600" cy="460130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Base parameters: 9 </a:t>
            </a:r>
          </a:p>
          <a:p>
            <a:pPr lvl="1"/>
            <a:r>
              <a:rPr lang="en-US" dirty="0"/>
              <a:t>2 have different z resolution</a:t>
            </a:r>
          </a:p>
          <a:p>
            <a:pPr lvl="1"/>
            <a:r>
              <a:rPr lang="en-US" dirty="0"/>
              <a:t>Rx: 32ch: 4, 24ch: 3, MNC 13C TR: 2 </a:t>
            </a:r>
          </a:p>
          <a:p>
            <a:r>
              <a:rPr lang="en-US" dirty="0"/>
              <a:t>Multi resolution </a:t>
            </a:r>
            <a:r>
              <a:rPr lang="en-US" dirty="0" err="1"/>
              <a:t>bbEPI</a:t>
            </a:r>
            <a:r>
              <a:rPr lang="en-US" dirty="0"/>
              <a:t>: 30</a:t>
            </a:r>
          </a:p>
          <a:p>
            <a:pPr lvl="1"/>
            <a:r>
              <a:rPr lang="en-US" dirty="0"/>
              <a:t>Rx: 32ch: 6, 24ch: 27</a:t>
            </a:r>
          </a:p>
          <a:p>
            <a:r>
              <a:rPr lang="en-US" dirty="0"/>
              <a:t>Different flip angles: 6</a:t>
            </a:r>
          </a:p>
          <a:p>
            <a:pPr lvl="1"/>
            <a:r>
              <a:rPr lang="en-US" dirty="0"/>
              <a:t>Flip angle = 10/40/40 deg</a:t>
            </a:r>
          </a:p>
          <a:p>
            <a:r>
              <a:rPr lang="en-US" dirty="0"/>
              <a:t>Missing information: 4</a:t>
            </a:r>
          </a:p>
          <a:p>
            <a:r>
              <a:rPr lang="en-US" dirty="0"/>
              <a:t>Excluded: 3 </a:t>
            </a:r>
          </a:p>
          <a:p>
            <a:pPr lvl="1"/>
            <a:r>
              <a:rPr lang="en-US" dirty="0"/>
              <a:t>Ramp sample: 2, partial </a:t>
            </a:r>
            <a:r>
              <a:rPr lang="en-US" dirty="0" err="1"/>
              <a:t>fourier</a:t>
            </a:r>
            <a:r>
              <a:rPr lang="en-US" dirty="0"/>
              <a:t>: 1</a:t>
            </a:r>
          </a:p>
          <a:p>
            <a:endParaRPr lang="en-US" dirty="0"/>
          </a:p>
          <a:p>
            <a:r>
              <a:rPr lang="en-US" dirty="0"/>
              <a:t>c13_brain_volunteers.xlsx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8E2109-B99B-5E90-33BA-0233BEE3B6BD}"/>
              </a:ext>
            </a:extLst>
          </p:cNvPr>
          <p:cNvSpPr txBox="1">
            <a:spLocks/>
          </p:cNvSpPr>
          <p:nvPr/>
        </p:nvSpPr>
        <p:spPr>
          <a:xfrm>
            <a:off x="6172200" y="328613"/>
            <a:ext cx="5181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Numbers</a:t>
            </a:r>
          </a:p>
        </p:txBody>
      </p:sp>
    </p:spTree>
    <p:extLst>
      <p:ext uri="{BB962C8B-B14F-4D97-AF65-F5344CB8AC3E}">
        <p14:creationId xmlns:p14="http://schemas.microsoft.com/office/powerpoint/2010/main" val="1922074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ED4206-F965-E228-A358-7C092E0D2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737748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6C0B0D-268F-EED7-6AC1-3B7F2AC09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43200"/>
            <a:ext cx="5486400" cy="685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2BA1B4-CE5D-15EE-99EB-0849F0AA68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814521"/>
            <a:ext cx="5486400" cy="685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D1B8AD-93FF-508C-7BCC-30C58E7672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7456"/>
          <a:stretch/>
        </p:blipFill>
        <p:spPr>
          <a:xfrm>
            <a:off x="8261027" y="293915"/>
            <a:ext cx="4349251" cy="39216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A77950-2728-96C7-A263-C4400269D7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4534" y="433952"/>
            <a:ext cx="2085552" cy="6013343"/>
          </a:xfrm>
          <a:prstGeom prst="rect">
            <a:avLst/>
          </a:prstGeom>
        </p:spPr>
      </p:pic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DD3460AB-A279-9DDD-7BAB-34020A39DF21}"/>
              </a:ext>
            </a:extLst>
          </p:cNvPr>
          <p:cNvSpPr txBox="1">
            <a:spLocks/>
          </p:cNvSpPr>
          <p:nvPr/>
        </p:nvSpPr>
        <p:spPr>
          <a:xfrm>
            <a:off x="140775" y="148364"/>
            <a:ext cx="4477719" cy="1323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My ID: 6_3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New ID: 01-31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Old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Receiver: MNS 13C TR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Notes/Param Differences: 23 time points, capt more pyr rise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362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5206139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1_3</a:t>
            </a:r>
          </a:p>
          <a:p>
            <a:pPr marL="0" indent="0">
              <a:buNone/>
            </a:pPr>
            <a:r>
              <a:rPr lang="en-US" dirty="0"/>
              <a:t>New ID: 01-43</a:t>
            </a:r>
          </a:p>
          <a:p>
            <a:pPr marL="0" indent="0">
              <a:buNone/>
            </a:pPr>
            <a:r>
              <a:rPr lang="en-US" dirty="0"/>
              <a:t>Old ID:</a:t>
            </a:r>
          </a:p>
          <a:p>
            <a:pPr marL="0" indent="0">
              <a:buNone/>
            </a:pPr>
            <a:r>
              <a:rPr lang="en-US" dirty="0"/>
              <a:t>Receiver: RAPID 24CH</a:t>
            </a:r>
          </a:p>
          <a:p>
            <a:pPr marL="0" indent="0">
              <a:buNone/>
            </a:pPr>
            <a:r>
              <a:rPr lang="en-US" dirty="0"/>
              <a:t>Notes/Param Differences: multi res, res=7.5/7.5/15, 0s </a:t>
            </a:r>
            <a:r>
              <a:rPr lang="en-US" dirty="0" err="1"/>
              <a:t>acq</a:t>
            </a:r>
            <a:r>
              <a:rPr lang="en-US" dirty="0"/>
              <a:t> delay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68220D-A672-70A0-D97C-62369A6B4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472340"/>
            <a:ext cx="3889761" cy="44480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A86275-09CF-536A-5350-BA33B4555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119" y="1472340"/>
            <a:ext cx="3889760" cy="44480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D10D02-9173-6317-7B1A-A6F921C32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1465" y="1472339"/>
            <a:ext cx="3889760" cy="444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954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1E1CBC7A-37FF-2EEB-9F3D-9B8F00B14EC0}"/>
              </a:ext>
            </a:extLst>
          </p:cNvPr>
          <p:cNvSpPr txBox="1">
            <a:spLocks/>
          </p:cNvSpPr>
          <p:nvPr/>
        </p:nvSpPr>
        <p:spPr>
          <a:xfrm>
            <a:off x="140775" y="148364"/>
            <a:ext cx="5206139" cy="1323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My ID: 1_3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New ID: 01-43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Old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Notes/Param Differences: multi res, res=7.5/7.5/15, 0s acq delay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3C580E-40BD-82DD-A3A9-4E7FE8558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691252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324BA7-B42C-950F-6A10-8E9CF10F8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5" y="2615338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7D5083-F2D0-4A12-7DE9-DCD7BB356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80" y="3562673"/>
            <a:ext cx="5486400" cy="685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E64919-C534-9C12-3C97-F9A0DA6CC8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8995"/>
          <a:stretch/>
        </p:blipFill>
        <p:spPr>
          <a:xfrm>
            <a:off x="8155692" y="446948"/>
            <a:ext cx="4322392" cy="38015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9771BB-E6DA-C5EB-F843-E8CE962177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2590" y="446948"/>
            <a:ext cx="2213315" cy="63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24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4880675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1_4</a:t>
            </a:r>
          </a:p>
          <a:p>
            <a:pPr marL="0" indent="0">
              <a:buNone/>
            </a:pPr>
            <a:r>
              <a:rPr lang="en-US" dirty="0"/>
              <a:t>New ID: 01-43</a:t>
            </a:r>
          </a:p>
          <a:p>
            <a:pPr marL="0" indent="0">
              <a:buNone/>
            </a:pPr>
            <a:r>
              <a:rPr lang="en-US" dirty="0"/>
              <a:t>Old ID:</a:t>
            </a:r>
          </a:p>
          <a:p>
            <a:pPr marL="0" indent="0">
              <a:buNone/>
            </a:pPr>
            <a:r>
              <a:rPr lang="en-US" dirty="0"/>
              <a:t>Receiver: RAPID 24CH</a:t>
            </a:r>
          </a:p>
          <a:p>
            <a:pPr marL="0" indent="0">
              <a:buNone/>
            </a:pPr>
            <a:r>
              <a:rPr lang="en-US" dirty="0"/>
              <a:t>Notes/Param Differences: multi res, res=7.5/7.5/15, 0s </a:t>
            </a:r>
            <a:r>
              <a:rPr lang="en-US" dirty="0" err="1"/>
              <a:t>acq</a:t>
            </a:r>
            <a:r>
              <a:rPr lang="en-US" dirty="0"/>
              <a:t> delay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28CD86-4AD8-8F88-10C2-0788CFB98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99192"/>
            <a:ext cx="3920492" cy="44831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0FAF94-5525-0AFA-3E49-81B4E52950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754" y="1499192"/>
            <a:ext cx="3920491" cy="44831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9B1939-6ADA-13D0-1987-8F6C192AE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6566" y="1499192"/>
            <a:ext cx="3920491" cy="448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9208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6EA0A515-936F-F9E0-7354-A7DBC97ED788}"/>
              </a:ext>
            </a:extLst>
          </p:cNvPr>
          <p:cNvSpPr txBox="1">
            <a:spLocks/>
          </p:cNvSpPr>
          <p:nvPr/>
        </p:nvSpPr>
        <p:spPr>
          <a:xfrm>
            <a:off x="140775" y="148364"/>
            <a:ext cx="4880675" cy="1323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My ID: 1_4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New ID: 01-43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Old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Notes/Param Differences: multi res, res=7.5/7.5/15, 0s </a:t>
            </a:r>
            <a:r>
              <a:rPr lang="en-US" dirty="0" err="1"/>
              <a:t>acq</a:t>
            </a:r>
            <a:r>
              <a:rPr lang="en-US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26D95E-C51E-D8AE-B65D-0F42B3190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582764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43B234-9449-B6B8-2FA8-0A43326BE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5" y="2577698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94A5D4-D638-6E47-FC58-46544ED00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5" y="3594503"/>
            <a:ext cx="5486400" cy="685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B6900B-7881-1FF3-9FB1-AE0F2B5EAE8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9216"/>
          <a:stretch/>
        </p:blipFill>
        <p:spPr>
          <a:xfrm>
            <a:off x="8201480" y="414862"/>
            <a:ext cx="4411063" cy="38654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08DE96-F380-FFE3-93F0-125560B911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0768" y="368097"/>
            <a:ext cx="2199378" cy="6341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2947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5082153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2_5</a:t>
            </a:r>
          </a:p>
          <a:p>
            <a:pPr marL="0" indent="0">
              <a:buNone/>
            </a:pPr>
            <a:r>
              <a:rPr lang="en-US" sz="1400" dirty="0"/>
              <a:t>New ID: 01-14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res=7.5/7.5/15, </a:t>
            </a:r>
            <a:r>
              <a:rPr lang="en-US" sz="1400" dirty="0" err="1"/>
              <a:t>inc</a:t>
            </a:r>
            <a:r>
              <a:rPr lang="en-US" sz="1400" dirty="0"/>
              <a:t> </a:t>
            </a:r>
            <a:r>
              <a:rPr lang="en-US" sz="1400" dirty="0" err="1"/>
              <a:t>bic</a:t>
            </a:r>
            <a:endParaRPr lang="en-US" sz="1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6094F5-3D82-EE5A-7945-E47851EDB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472339"/>
            <a:ext cx="3859725" cy="44136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9D8D3E-7CDF-E672-6FA8-C0147CB71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137" y="1472339"/>
            <a:ext cx="3859725" cy="44136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46A2900-56F8-0B9C-0543-2DB64C90B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1499" y="1472339"/>
            <a:ext cx="3859726" cy="441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889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E9605DF-B227-FC31-70B1-E6196C9B9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5082153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2_5</a:t>
            </a:r>
          </a:p>
          <a:p>
            <a:pPr marL="0" indent="0">
              <a:buNone/>
            </a:pPr>
            <a:r>
              <a:rPr lang="en-US" sz="1400" dirty="0"/>
              <a:t>New ID: 01-14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res=7.5/7.5/15, </a:t>
            </a:r>
            <a:r>
              <a:rPr lang="en-US" sz="1400" dirty="0" err="1"/>
              <a:t>inc</a:t>
            </a:r>
            <a:r>
              <a:rPr lang="en-US" sz="1400" dirty="0"/>
              <a:t> </a:t>
            </a:r>
            <a:r>
              <a:rPr lang="en-US" sz="1400" dirty="0" err="1"/>
              <a:t>bic</a:t>
            </a:r>
            <a:endParaRPr lang="en-US" sz="1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700D60-E62D-E0C5-C6A3-6D3D4B9BB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472339"/>
            <a:ext cx="5486400" cy="685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AF9C44-070E-B767-93D2-D6EA221BB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5" y="2356848"/>
            <a:ext cx="5486400" cy="685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DEBA83-7C05-5ED4-CE31-99D8882A5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5" y="3237321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EFDA4B-D101-938A-99A6-0DD365E167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0863" y="240030"/>
            <a:ext cx="4756994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55EF01-D329-090A-FDA1-D1B672829F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6871" y="240030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82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4803183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2_7</a:t>
            </a:r>
          </a:p>
          <a:p>
            <a:pPr marL="0" indent="0">
              <a:buNone/>
            </a:pPr>
            <a:r>
              <a:rPr lang="en-US" sz="1400" dirty="0"/>
              <a:t>New ID: 01-21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res=7.5/7.5/20</a:t>
            </a: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0427C8-9E65-914F-07F8-6DC751ABF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472339"/>
            <a:ext cx="3859725" cy="44136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174842-70C9-8CD8-DA43-3321EBE4B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6137" y="1472339"/>
            <a:ext cx="3859725" cy="44136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B38DA9F-77CD-FBA6-1806-4E92527D5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1499" y="1483769"/>
            <a:ext cx="3859725" cy="441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7320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9055247-76E4-A1E0-9AFA-1BD21A726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4803183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2_7</a:t>
            </a:r>
          </a:p>
          <a:p>
            <a:pPr marL="0" indent="0">
              <a:buNone/>
            </a:pPr>
            <a:r>
              <a:rPr lang="en-US" sz="1400" dirty="0"/>
              <a:t>New ID: 01-21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res=7.5/7.5/20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674835-0C0A-655D-3809-E23EF066A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03" y="1611630"/>
            <a:ext cx="5486400" cy="685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097683-0C03-8318-C60A-CFEB67FD9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03" y="2518999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4D4532-18F9-27A9-153F-0F96F2FB4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03" y="3426368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1884F15-F365-37FD-CCA2-08BD130BFB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0853" y="148364"/>
            <a:ext cx="4756994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6E8CE1-DD77-2595-9272-5414AB4EE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0759" y="148364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3088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4927170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2_8</a:t>
            </a:r>
          </a:p>
          <a:p>
            <a:pPr marL="0" indent="0">
              <a:buNone/>
            </a:pPr>
            <a:r>
              <a:rPr lang="en-US" sz="1400" dirty="0"/>
              <a:t>New ID: 01-21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res=5/5/20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CB27A3-1737-3FF9-EBC6-2FC580590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8"/>
            <a:ext cx="3919780" cy="44823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637462-5DF2-CD5F-2DC7-B1214BA8F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6110" y="1472338"/>
            <a:ext cx="3919780" cy="44823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102D1A-D011-03F1-1CDB-917804BDE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1444" y="1472338"/>
            <a:ext cx="3919780" cy="448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12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1_1</a:t>
            </a:r>
          </a:p>
          <a:p>
            <a:pPr marL="0" indent="0">
              <a:buNone/>
            </a:pPr>
            <a:r>
              <a:rPr lang="en-US" dirty="0"/>
              <a:t>New ID: 01-15</a:t>
            </a:r>
          </a:p>
          <a:p>
            <a:pPr marL="0" indent="0">
              <a:buNone/>
            </a:pPr>
            <a:r>
              <a:rPr lang="en-US" dirty="0"/>
              <a:t>Old ID: vol1_1</a:t>
            </a:r>
          </a:p>
          <a:p>
            <a:pPr marL="0" indent="0">
              <a:buNone/>
            </a:pPr>
            <a:r>
              <a:rPr lang="en-US" dirty="0"/>
              <a:t>Receiver: 13C-32CH-Head</a:t>
            </a:r>
          </a:p>
          <a:p>
            <a:pPr marL="0" indent="0">
              <a:buNone/>
            </a:pPr>
            <a:r>
              <a:rPr lang="en-US" dirty="0"/>
              <a:t>Notes/Param Differences: res=15x15x21?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CD1C97-8F38-0936-5349-C1893BBB4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766807"/>
            <a:ext cx="3800836" cy="43463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782962-A3E8-6C28-1597-B95C2D9D5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581" y="1766807"/>
            <a:ext cx="3800836" cy="43463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89A53C-F528-7656-69A5-7994EE3521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0387" y="1766807"/>
            <a:ext cx="3800837" cy="434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3538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93122250-CDF0-FBA6-EFFB-9AE9D9723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4927170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2_8</a:t>
            </a:r>
          </a:p>
          <a:p>
            <a:pPr marL="0" indent="0">
              <a:buNone/>
            </a:pPr>
            <a:r>
              <a:rPr lang="en-US" sz="1400" dirty="0"/>
              <a:t>New ID: 01-21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res=5/5/20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4D8C5E-826A-779D-050B-FC752E24F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CF0715-2F97-ECFB-CB5B-5ABCD7CD6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438214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6993D2-CE2F-AE2F-3A66-481A739AF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482114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91BBF1-AD7C-FFAD-02D9-A0FB6EE52FA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7938"/>
          <a:stretch/>
        </p:blipFill>
        <p:spPr>
          <a:xfrm>
            <a:off x="7716065" y="83303"/>
            <a:ext cx="4756994" cy="42562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16EEBC-A5B3-77F2-52A1-6D905778F8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3269" y="425086"/>
            <a:ext cx="2142860" cy="617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8480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5128648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2_9</a:t>
            </a:r>
          </a:p>
          <a:p>
            <a:pPr marL="0" indent="0">
              <a:buNone/>
            </a:pPr>
            <a:r>
              <a:rPr lang="en-US" sz="1400" dirty="0"/>
              <a:t>New ID: 01-46</a:t>
            </a:r>
          </a:p>
          <a:p>
            <a:pPr marL="0" indent="0"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None/>
            </a:pPr>
            <a:r>
              <a:rPr lang="en-US" sz="1400" dirty="0"/>
              <a:t>Notes/Param Differences: </a:t>
            </a:r>
            <a:r>
              <a:rPr lang="en-US" sz="1400" dirty="0" err="1"/>
              <a:t>multires</a:t>
            </a:r>
            <a:r>
              <a:rPr lang="en-US" sz="1400" dirty="0"/>
              <a:t>, res=6.32/6.32/21, diff epi?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40330A-11CC-8CF4-0417-B00F4A6A2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8"/>
            <a:ext cx="3906329" cy="446695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ABA2AC1-796B-9C11-1BBB-F8B40C33C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866" y="1472338"/>
            <a:ext cx="3928266" cy="4492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EC530C-6EAF-B028-F666-99816C7CA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4893" y="1472338"/>
            <a:ext cx="3928266" cy="449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1129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E2C98C5D-659F-933F-89B3-E281F47D5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5128648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2_9</a:t>
            </a:r>
          </a:p>
          <a:p>
            <a:pPr marL="0" indent="0">
              <a:buNone/>
            </a:pPr>
            <a:r>
              <a:rPr lang="en-US" sz="1400" dirty="0"/>
              <a:t>New ID: 01-46</a:t>
            </a:r>
          </a:p>
          <a:p>
            <a:pPr marL="0" indent="0"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None/>
            </a:pPr>
            <a:r>
              <a:rPr lang="en-US" sz="1400" dirty="0"/>
              <a:t>Notes/Param Differences: </a:t>
            </a:r>
            <a:r>
              <a:rPr lang="en-US" sz="1400" dirty="0" err="1"/>
              <a:t>multires</a:t>
            </a:r>
            <a:r>
              <a:rPr lang="en-US" sz="1400" dirty="0"/>
              <a:t>, res=6.32/6.32/21, diff epi?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D0B567-505C-48CD-12B1-287FCA4D1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60256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6A9AF8-E2A3-322F-A3F9-60AD462FC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32682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861CCE-3BFB-614F-8368-F31C26EDE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804003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024FA-70A5-04B0-D020-ECCE7CDCFE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7434"/>
          <a:stretch/>
        </p:blipFill>
        <p:spPr>
          <a:xfrm>
            <a:off x="8028122" y="368097"/>
            <a:ext cx="4231128" cy="38164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8E4D87-53DB-CC31-C5DD-BF563FA29C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0984" y="587830"/>
            <a:ext cx="2039356" cy="588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263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5175143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2_10</a:t>
            </a:r>
          </a:p>
          <a:p>
            <a:pPr marL="0" indent="0">
              <a:buNone/>
            </a:pPr>
            <a:r>
              <a:rPr lang="en-US" sz="1400" dirty="0"/>
              <a:t>New ID: 01-47</a:t>
            </a:r>
          </a:p>
          <a:p>
            <a:pPr marL="0" indent="0">
              <a:buNone/>
            </a:pPr>
            <a:r>
              <a:rPr lang="en-US" sz="1400" dirty="0"/>
              <a:t>Receiver: RAPID24CH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res=7.5/7.5/15,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75742A-0C9B-5C3F-3ED4-A59954617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472339"/>
            <a:ext cx="3888784" cy="444689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9F240F-F476-BB11-FB0E-21C28E1D9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608" y="1472339"/>
            <a:ext cx="3888784" cy="44468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1C40FE-67B8-25C7-A88A-AE76D64F14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441" y="1472338"/>
            <a:ext cx="3888784" cy="4446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464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1AE01477-04B9-AE27-43E8-1E5DF446ED86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3759200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9E4AE480-1B57-28C1-61C6-C31CDE944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5175143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2_10</a:t>
            </a:r>
          </a:p>
          <a:p>
            <a:pPr marL="0" indent="0">
              <a:buNone/>
            </a:pPr>
            <a:r>
              <a:rPr lang="en-US" sz="1400" dirty="0"/>
              <a:t>New ID: 01-47</a:t>
            </a:r>
          </a:p>
          <a:p>
            <a:pPr marL="0" indent="0">
              <a:buNone/>
            </a:pPr>
            <a:r>
              <a:rPr lang="en-US" sz="1400" dirty="0"/>
              <a:t>Receiver: RAPID24CH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res=7.5/7.5/15,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27A7F8-467D-F434-CB2E-F241FEA79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660256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3EEB35-9A5B-3194-A01A-D8011FF11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5" y="2732682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13763E-C7D0-DFEB-077E-FC94C92C4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5" y="3805108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92D753-1FDA-7206-AB31-3D54BE2B9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4857" y="587830"/>
            <a:ext cx="2174625" cy="62701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39AFE0-FFD4-80E1-B0A4-001B3C9BD4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7698" y="368097"/>
            <a:ext cx="47569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347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4942668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2_11</a:t>
            </a:r>
          </a:p>
          <a:p>
            <a:pPr marL="0" indent="0">
              <a:buNone/>
            </a:pPr>
            <a:r>
              <a:rPr lang="en-US" sz="1400" dirty="0"/>
              <a:t>New ID: 01-55</a:t>
            </a:r>
          </a:p>
          <a:p>
            <a:pPr marL="0" indent="0"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None/>
            </a:pPr>
            <a:r>
              <a:rPr lang="en-US" sz="1400" dirty="0"/>
              <a:t>Notes/Param Differences: multi res, res=6/12/12,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B1693A-DD5D-B9C8-A33E-1B536F875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889762" cy="44480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0FAF53-17E9-9021-EF30-7E34C16AF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119" y="1472339"/>
            <a:ext cx="3889762" cy="44480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F3BE7A-5A2B-9990-401B-3EB278D7C0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1463" y="1472339"/>
            <a:ext cx="3889761" cy="444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9712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1AE01477-04B9-AE27-43E8-1E5DF446ED86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3759200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BB9D3CF5-D0B3-7C1C-8E7A-85AF2A9F0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4942668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2_11</a:t>
            </a:r>
          </a:p>
          <a:p>
            <a:pPr marL="0" indent="0">
              <a:buNone/>
            </a:pPr>
            <a:r>
              <a:rPr lang="en-US" sz="1400" dirty="0"/>
              <a:t>New ID: 01-55</a:t>
            </a:r>
          </a:p>
          <a:p>
            <a:pPr marL="0" indent="0"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None/>
            </a:pPr>
            <a:r>
              <a:rPr lang="en-US" sz="1400" dirty="0"/>
              <a:t>Notes/Param Differences: multi res, res=6/12/12,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3B9856-E911-9BF3-D898-B9AA0E779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598262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D5FEE9-04CC-5BD7-BBFD-233FE5DA0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608694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93BD72-F2B9-E46C-DE02-52A1A9D55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619126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1B64F1-07C7-909A-F1C0-D34C7003F3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3557" y="134507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73980E-B78F-1E0C-8066-DCAC0C2B97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5451" y="440663"/>
            <a:ext cx="2225666" cy="641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8139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5051156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2_13</a:t>
            </a:r>
          </a:p>
          <a:p>
            <a:pPr marL="0" indent="0">
              <a:buNone/>
            </a:pPr>
            <a:r>
              <a:rPr lang="en-US" sz="1400" dirty="0"/>
              <a:t>New ID: 01-56</a:t>
            </a:r>
          </a:p>
          <a:p>
            <a:pPr marL="0" indent="0"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None/>
            </a:pPr>
            <a:r>
              <a:rPr lang="en-US" sz="1400" dirty="0"/>
              <a:t>Notes/Param Differences: : multi res, res=6/12/18,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15E201-7795-6207-CA13-DF1E31238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17" y="1472339"/>
            <a:ext cx="3849101" cy="44015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813E6C-54DF-A0D2-F021-D5387354B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449" y="1472339"/>
            <a:ext cx="3849102" cy="44015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791B93-F351-F0B1-F44A-19EFF8011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2122" y="1472338"/>
            <a:ext cx="3849102" cy="440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4989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EA56A0E4-815B-BFF6-D6ED-5F8B82D52F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5051156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2_13</a:t>
            </a:r>
          </a:p>
          <a:p>
            <a:pPr marL="0" indent="0">
              <a:buNone/>
            </a:pPr>
            <a:r>
              <a:rPr lang="en-US" sz="1400" dirty="0"/>
              <a:t>New ID: 01-56</a:t>
            </a:r>
          </a:p>
          <a:p>
            <a:pPr marL="0" indent="0"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None/>
            </a:pPr>
            <a:r>
              <a:rPr lang="en-US" sz="1400" dirty="0"/>
              <a:t>Notes/Param Differences: : multi res, res=6/12/18,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F5D8DF-89A8-498B-E969-B3720D807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91253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F808E2-CA7D-1C96-2E95-F98C166EA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43200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D28962-A694-C75E-3098-9C2508A15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795148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2DA74A-CB3D-8527-84A8-C1E2169C47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4073" y="148364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0BFFB5-1A50-CE7E-4E1A-8795DE8EF2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0820" y="148364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82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5144146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2_14</a:t>
            </a:r>
          </a:p>
          <a:p>
            <a:pPr marL="0" indent="0">
              <a:buNone/>
            </a:pPr>
            <a:r>
              <a:rPr lang="en-US" sz="1400" dirty="0"/>
              <a:t>New ID: 01-56</a:t>
            </a:r>
          </a:p>
          <a:p>
            <a:pPr marL="0" indent="0"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790B95-9301-A097-8EFE-39779E0DE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7" y="1553705"/>
            <a:ext cx="3872820" cy="44286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C8C001-BA28-03C8-AC2A-3F4E25A56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590" y="1553705"/>
            <a:ext cx="3872820" cy="44286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25A38A-EA41-5A90-42ED-E5CE9086AE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8403" y="1553705"/>
            <a:ext cx="3872820" cy="442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27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D2C07F-160E-4A38-2767-839DA9BA7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39" y="1613761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727018-9981-1D5C-C91E-4D98B080F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139" y="2690061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C0EEF7-D896-8700-F758-0D5311176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139" y="3761382"/>
            <a:ext cx="5486400" cy="685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D2D1DA-232D-1BB7-D52C-891472051E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6324"/>
          <a:stretch/>
        </p:blipFill>
        <p:spPr>
          <a:xfrm>
            <a:off x="8029516" y="587831"/>
            <a:ext cx="4204139" cy="38593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EEF48D-E13B-0160-A0D3-BF2A059A01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9953" y="587830"/>
            <a:ext cx="2102070" cy="6060968"/>
          </a:xfrm>
          <a:prstGeom prst="rect">
            <a:avLst/>
          </a:prstGeom>
        </p:spPr>
      </p:pic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EF6C2D14-96E9-308C-9719-200DB78E0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1_1</a:t>
            </a:r>
          </a:p>
          <a:p>
            <a:pPr marL="0" indent="0">
              <a:buNone/>
            </a:pPr>
            <a:r>
              <a:rPr lang="en-US" dirty="0"/>
              <a:t>New ID: 01-15</a:t>
            </a:r>
          </a:p>
          <a:p>
            <a:pPr marL="0" indent="0">
              <a:buNone/>
            </a:pPr>
            <a:r>
              <a:rPr lang="en-US" dirty="0"/>
              <a:t>Old ID: vol1_1</a:t>
            </a:r>
          </a:p>
          <a:p>
            <a:pPr marL="0" indent="0">
              <a:buNone/>
            </a:pPr>
            <a:r>
              <a:rPr lang="en-US" dirty="0"/>
              <a:t>Receiver: 13C-32CH-Head</a:t>
            </a:r>
          </a:p>
          <a:p>
            <a:pPr marL="0" indent="0">
              <a:buNone/>
            </a:pPr>
            <a:r>
              <a:rPr lang="en-US" dirty="0"/>
              <a:t>Notes/Param Differences: res=15x15x21?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4940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841D5388-A5F5-2F58-D269-5F8F4FE29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5144146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2_14</a:t>
            </a:r>
          </a:p>
          <a:p>
            <a:pPr marL="0" indent="0">
              <a:buNone/>
            </a:pPr>
            <a:r>
              <a:rPr lang="en-US" sz="1400" dirty="0"/>
              <a:t>New ID: 01-56</a:t>
            </a:r>
          </a:p>
          <a:p>
            <a:pPr marL="0" indent="0"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AAC25C-B85D-B880-E909-FD81A3A77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13761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A9DFC7-0817-6DC4-9F44-F63B3DF79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639692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91489A-C703-2EC8-D36D-7F8C2309B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665623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084BCF-E8BD-6A18-5267-2B451EF8C9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8059" y="148364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AF7DAF-15ED-1582-97E1-C2956DC255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3882" y="236623"/>
            <a:ext cx="2296431" cy="6621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6701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C250983A-F08F-69CE-FF30-D852EC2A31B1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2_15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2038B1-F9E1-C922-81A7-BA0F668F7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69" y="1472339"/>
            <a:ext cx="3781335" cy="43240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47BE00-37BE-A424-2EB8-DFF1AE7D4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5332" y="1472339"/>
            <a:ext cx="3781335" cy="43240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D7AABE6-08A1-BAB1-4C4C-18FB56028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7896" y="1472339"/>
            <a:ext cx="3781335" cy="432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9251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7E2D79FF-6D54-D9D3-D6F8-F7557BE0778B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2_15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5A2A7-E557-4E6A-DD65-C6414A888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91252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CDBC17-8500-78D8-A1D0-6D5C42CD2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94674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A0E29A-B843-57FF-74C4-26F1916D59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898096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C0A977-1954-8CEC-1486-B006547B97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0567" y="0"/>
            <a:ext cx="4756994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117B73-CF97-0C59-84BB-21E0ACC611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7727" y="231642"/>
            <a:ext cx="2298158" cy="662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4744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88980B1E-F359-8184-4473-FF2DD6B557BE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2_16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B1871B-0637-C19E-A326-452270F63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930420" cy="44945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5A07EE-E9F1-7FDD-EC81-B2D9A56CE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790" y="1472339"/>
            <a:ext cx="3930420" cy="44945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CEBB92-DAF0-CAF6-0F8E-E51683C6C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0804" y="1472339"/>
            <a:ext cx="3930420" cy="449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9121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05B40FA6-5E29-4668-1236-154985A3F271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2_16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98608B-5DEF-1913-5AF1-8B483EFD2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582764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CFD939-8C46-4632-FAB8-72D1ED49F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577698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673926-AD9E-1289-7A0A-99DE83A7A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594503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023A44-FFC4-C9A2-586B-1EAFEC8F52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6644" y="165503"/>
            <a:ext cx="4661913" cy="67209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9AA75D-FD6E-7123-B3F8-41A436F13E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4116" y="264856"/>
            <a:ext cx="2229240" cy="642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0960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5035659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5_2</a:t>
            </a:r>
          </a:p>
          <a:p>
            <a:pPr marL="0" indent="0">
              <a:buNone/>
            </a:pPr>
            <a:r>
              <a:rPr lang="en-US" sz="1400" dirty="0"/>
              <a:t>New ID: 01-16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res=7.5/7.5/15, </a:t>
            </a:r>
            <a:r>
              <a:rPr lang="en-US" sz="1400" dirty="0" err="1"/>
              <a:t>inc</a:t>
            </a:r>
            <a:r>
              <a:rPr lang="en-US" sz="1400" dirty="0"/>
              <a:t> </a:t>
            </a:r>
            <a:r>
              <a:rPr lang="en-US" sz="1400" dirty="0" err="1"/>
              <a:t>bic</a:t>
            </a:r>
            <a:r>
              <a:rPr lang="en-US" sz="14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E09F72-C6E7-CA20-64F8-9786121EB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472339"/>
            <a:ext cx="3848295" cy="44005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C3644EB-0BF4-D6B2-C4D0-738132516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852" y="1472339"/>
            <a:ext cx="3848296" cy="44005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BF8792A-5F0B-3CDF-F562-5F752B99BA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2929" y="1472339"/>
            <a:ext cx="3848296" cy="440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543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1AE01477-04B9-AE27-43E8-1E5DF446ED86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3759200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A5CE00C5-8F1D-603B-6295-0DBBD59D8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5035659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5_2</a:t>
            </a:r>
          </a:p>
          <a:p>
            <a:pPr marL="0" indent="0">
              <a:buNone/>
            </a:pPr>
            <a:r>
              <a:rPr lang="en-US" sz="1400" dirty="0"/>
              <a:t>New ID: 01-16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res=7.5/7.5/15, </a:t>
            </a:r>
            <a:r>
              <a:rPr lang="en-US" sz="1400" dirty="0" err="1"/>
              <a:t>inc</a:t>
            </a:r>
            <a:r>
              <a:rPr lang="en-US" sz="1400" dirty="0"/>
              <a:t> </a:t>
            </a:r>
            <a:r>
              <a:rPr lang="en-US" sz="1400" dirty="0" err="1"/>
              <a:t>bic</a:t>
            </a:r>
            <a:r>
              <a:rPr lang="en-US" sz="14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DA7DE1-F1A9-225A-0945-93E26F3CB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611630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89ECBE-C8DD-F01E-6021-653EF7464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5" y="2681150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733F53-F9F1-0E48-98BB-86BA1A6F67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5" y="3750670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A5BDD8-120F-3404-A5B8-78F3302742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8003" y="240030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BFACC6-4E2B-3B10-658D-BEB724B67B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2451" y="439466"/>
            <a:ext cx="2226081" cy="641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062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5175143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5_3</a:t>
            </a:r>
          </a:p>
          <a:p>
            <a:pPr marL="0" indent="0">
              <a:buNone/>
            </a:pPr>
            <a:r>
              <a:rPr lang="en-US" sz="1400" dirty="0"/>
              <a:t>New ID: 01-23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res=5/5/20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9C6200-27AA-DCC6-A7D7-0F74125CA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392329"/>
            <a:ext cx="3950072" cy="45169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766BB3-1EA8-9B3B-70CB-CA135830E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0964" y="1392329"/>
            <a:ext cx="3950072" cy="45169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492E8E-4F6D-AE2A-EEC9-402A2194FE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1153" y="1392328"/>
            <a:ext cx="3950072" cy="451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7203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4D04D675-06D8-685A-98AC-33EBC0846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5" y="148364"/>
            <a:ext cx="5175143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 5_3</a:t>
            </a:r>
          </a:p>
          <a:p>
            <a:pPr marL="0" indent="0">
              <a:buNone/>
            </a:pPr>
            <a:r>
              <a:rPr lang="en-US" sz="1400" dirty="0"/>
              <a:t>New ID: 01-23</a:t>
            </a:r>
          </a:p>
          <a:p>
            <a:pPr marL="0" indent="0">
              <a:buNone/>
            </a:pPr>
            <a:r>
              <a:rPr lang="en-US" sz="1400" dirty="0"/>
              <a:t>Receiver: 13C-32CH-Head</a:t>
            </a:r>
          </a:p>
          <a:p>
            <a:pPr marL="0" indent="0">
              <a:buNone/>
            </a:pPr>
            <a:r>
              <a:rPr lang="en-US" sz="1400" dirty="0"/>
              <a:t>Notes/Param Differences: multi res, res=5/5/20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EEB2D2-803B-7E2E-23D3-A253035CB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472339"/>
            <a:ext cx="5486400" cy="685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4FBC8D-51CA-1506-42EC-EF016F77D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5" y="2425428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B053CD-8431-E45D-D209-AE6243F1E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28" y="3429000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DEBB39-9691-63EC-726C-25BD9B5124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8629" y="240030"/>
            <a:ext cx="4756994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A49B57-2DBB-D276-C5A9-03F2BBAC4C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6835" y="240030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9903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809FA05D-9FDE-68E8-D956-93F08BD18D28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5_4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01-44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res=7.5/7.5/15,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39A224-12C6-7BD9-E6EA-2D8E5FFB95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930420" cy="44945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450B95D-FD7D-9A6B-8DB5-6B2F1D1D4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790" y="1472339"/>
            <a:ext cx="3930420" cy="44945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1C56553-D8A3-3293-DD33-C6C83B969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9366" y="1472339"/>
            <a:ext cx="3930420" cy="449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792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2_1</a:t>
            </a:r>
          </a:p>
          <a:p>
            <a:pPr marL="0" indent="0">
              <a:buNone/>
            </a:pPr>
            <a:r>
              <a:rPr lang="en-US" dirty="0"/>
              <a:t>New ID: 01-06</a:t>
            </a:r>
          </a:p>
          <a:p>
            <a:pPr marL="0" indent="0">
              <a:buNone/>
            </a:pPr>
            <a:r>
              <a:rPr lang="en-US" dirty="0"/>
              <a:t>Old ID: vol2_1</a:t>
            </a:r>
          </a:p>
          <a:p>
            <a:pPr marL="0" indent="0">
              <a:buNone/>
            </a:pPr>
            <a:r>
              <a:rPr lang="en-US" dirty="0"/>
              <a:t>Receiver: 13C-32CH-Head</a:t>
            </a:r>
          </a:p>
          <a:p>
            <a:pPr marL="0" indent="0">
              <a:buNone/>
            </a:pPr>
            <a:r>
              <a:rPr lang="en-US" dirty="0"/>
              <a:t>Notes/Param Differences: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494FA6-9622-AF0F-B1E0-F9E5C220B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596325"/>
            <a:ext cx="3719217" cy="42529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FF7F59-6B33-5EED-4206-B82357657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391" y="1596325"/>
            <a:ext cx="3719218" cy="42529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C5DE30-9E1C-8AEF-C24D-FCB8AD4B3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2007" y="1596325"/>
            <a:ext cx="3719217" cy="425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2515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D084678B-8E61-459D-5354-294C732808A6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5_4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01-44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res=7.5/7.5/15,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7E08A4-440D-CF26-3346-DF5156582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7632" y="90245"/>
            <a:ext cx="4756994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78048C-2DD9-0B30-CD19-1F0372E545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831" y="34871"/>
            <a:ext cx="2378497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666D61-C993-DD20-D12B-98C1433600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431" y="1598263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831018-71CF-2F8F-313A-6A0FE54A53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431" y="2711650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FE9652-7038-8CC2-4CE4-452E3D9ABE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431" y="3828358"/>
            <a:ext cx="54864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4039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9E921261-658E-158E-37C5-6A6D29D2413D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6_1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01-30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res=7.5/7.5/20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8A9B4-A4B3-B1F6-5E11-40B5B834D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7" y="1472339"/>
            <a:ext cx="3862655" cy="44170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6EFD2F-FCCD-A8E0-F10A-C514CA98D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4672" y="1472339"/>
            <a:ext cx="3862655" cy="44170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3A4709-5C68-70A0-BC45-2ECAF5C4F3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567" y="1472338"/>
            <a:ext cx="3862655" cy="441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47787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C8B33413-C45C-B15D-6DEB-A186F2C4903F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6_1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01-30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res=7.5/7.5/20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7AC6BF-3035-7D98-08E0-C6FD5CF19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722249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12F0AE-3541-E9A5-353D-5CA68CFEB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52054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2D7D0C-07A9-F185-B2D5-EEC506A36D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781859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6AAAB7-EEC4-457A-B1BF-C3DE5CADB3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0568" y="181570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74C7D0A-C0DA-4FDB-A94F-7161FD4964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77612" y="439466"/>
            <a:ext cx="2226081" cy="641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1934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0BF99111-03C4-5A95-2B34-B3673F4A66FB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7_2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01-33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res=7.5/7.5/15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8AE9401-A967-5B14-BA14-75DB1CBDC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903314" cy="44635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9E63B9-5F4F-4CCA-68CE-1942CB4A2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342" y="1482324"/>
            <a:ext cx="3903314" cy="44635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56AFA63-E88A-367F-7438-C643361D45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7910" y="1472339"/>
            <a:ext cx="3903314" cy="446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5044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61DE3B66-9F91-CD5A-E2AE-6DB369D41480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7_2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01-33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res=7.5/7.5/15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F95E4D-9CA5-786F-8F4B-CAC0F66DB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29259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93D4B6-4257-8F88-B06D-83205F47C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52054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028CBE-646C-DCFF-6103-B8F5A2021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4015998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AB5388-DF14-3C60-90FE-4C64E4D52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2561" y="148364"/>
            <a:ext cx="4756994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CC2580-4E33-34FC-E33B-5A912EDF87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6318" y="181298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38967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BE65D5C7-E374-C737-A447-438F73DAA74C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8_1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01-34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res=7.5/7.5/15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8639A8-71BD-ABE3-C3B2-7B6562E46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64" y="1472340"/>
            <a:ext cx="3889760" cy="44480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745EF1-931A-B96A-E63C-87816BF8B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120" y="1472340"/>
            <a:ext cx="3889760" cy="44480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6CD1F5-EB3D-920E-EB18-73B136DE2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3745" y="1472339"/>
            <a:ext cx="3889760" cy="444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021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65EAF70-2223-33BA-86DD-B0F56128EAE5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8_1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01-34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res=7.5/7.5/15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4EA8E5-9B9F-352D-F857-3A3C53625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538207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2906C4-5B72-DB2B-948B-D8E143F8F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676364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793C5F-1C3B-F059-07CF-7AA8FD243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814521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AD0CE2-B4B6-DB71-8DDD-9D1F55F8E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8059" y="368097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8A423A-5F2A-3A9A-F2F3-A2A9A8A335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4232" y="587830"/>
            <a:ext cx="2226081" cy="641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5761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C3E17060-6E1B-F461-30EF-F57484010EBB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EDC44D-C018-FDDF-110E-A8876A9E8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889761" cy="44480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FCC646-B6ED-64EA-B7E4-2FCCB4343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1119" y="1472339"/>
            <a:ext cx="3889761" cy="44480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12A11F-2DD8-7307-5B96-E272164BA7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1463" y="1472339"/>
            <a:ext cx="3889761" cy="444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733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2EEB7024-5965-03BA-9C16-DC52AE5065A8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B1AC5F-B83D-F72C-24BC-46D533A66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83" y="1660256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614EAF-0BD5-9D92-F652-08F7BF182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83" y="2743200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663272-70C6-37CB-8CC4-20203C59CA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83" y="3826145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C2380C-921A-8DD8-60CB-9DFF7E2D68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2561" y="148364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419CBF-F7C4-CD58-C93D-BC149CB14C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7646" y="148364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8555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C3E17060-6E1B-F461-30EF-F57484010EBB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res=6/12/18,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CC1D35-21EB-1FA9-F9E5-FDE148DD9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7" y="1472339"/>
            <a:ext cx="3938054" cy="45032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F5667E-FCEB-FBA3-A3FF-743F4A475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973" y="1472339"/>
            <a:ext cx="3938054" cy="45032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4FDADC-9492-E7A9-ACFF-23F91C72E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3169" y="1472339"/>
            <a:ext cx="3938054" cy="450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88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692BB2-6126-D993-7A31-B6364741A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706751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B98B49-EE94-15F8-CBDB-509551666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43200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61829B-5687-FB3E-2FBF-781E5E273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779650"/>
            <a:ext cx="5486400" cy="685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5037BD-56EC-666D-41A3-043D57291C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6849"/>
          <a:stretch/>
        </p:blipFill>
        <p:spPr>
          <a:xfrm>
            <a:off x="8130958" y="379708"/>
            <a:ext cx="4230231" cy="38513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CB5C7D-302C-140D-C41A-9A6DB17C79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99" y="379708"/>
            <a:ext cx="2075866" cy="5985414"/>
          </a:xfrm>
          <a:prstGeom prst="rect">
            <a:avLst/>
          </a:prstGeom>
        </p:spPr>
      </p:pic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B0BE2397-CA9C-9DCC-7160-BBCA954752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2_1</a:t>
            </a:r>
          </a:p>
          <a:p>
            <a:pPr marL="0" indent="0">
              <a:buNone/>
            </a:pPr>
            <a:r>
              <a:rPr lang="en-US" dirty="0"/>
              <a:t>New ID: 01-06</a:t>
            </a:r>
          </a:p>
          <a:p>
            <a:pPr marL="0" indent="0">
              <a:buNone/>
            </a:pPr>
            <a:r>
              <a:rPr lang="en-US" dirty="0"/>
              <a:t>Old ID: vol2_1</a:t>
            </a:r>
          </a:p>
          <a:p>
            <a:pPr marL="0" indent="0">
              <a:buNone/>
            </a:pPr>
            <a:r>
              <a:rPr lang="en-US" dirty="0"/>
              <a:t>Receiver: 13C-32CH-Head</a:t>
            </a:r>
          </a:p>
          <a:p>
            <a:pPr marL="0" indent="0">
              <a:buNone/>
            </a:pPr>
            <a:r>
              <a:rPr lang="en-US" dirty="0"/>
              <a:t>Notes/Param Differences: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5162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2EEB7024-5965-03BA-9C16-DC52AE5065A8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6/12/18,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48C9F7-D166-F4BC-BBD0-C5A71B121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598262"/>
            <a:ext cx="5486400" cy="685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6517A2-6204-25BA-D94B-863621DB0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608694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5E37F1-7EE4-92A4-D904-FD94371D4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642645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DA1FA6-AACC-B8CB-F989-EC3D789847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3558" y="230273"/>
            <a:ext cx="4756994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5A35CB-146F-B9AB-9131-30182EB4A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7315" y="230273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607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8489FFBB-73AC-F630-816B-31321BAD5CA1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6.5/13/13,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CDF433-CB4D-23A9-A434-78C8B6F11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58541"/>
            <a:ext cx="3896303" cy="44554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6C99DD-257C-412A-51BA-E9228C81F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847" y="1472339"/>
            <a:ext cx="3896303" cy="44554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3332AE-B0F0-2ACE-C941-5600BB972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921" y="1483926"/>
            <a:ext cx="3896303" cy="445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883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74482BC-FEB6-F376-948B-5372D955F51A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6.5/13/13,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09C9B6-D9F2-54CA-EBDE-A1AE88254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543284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16C009-011B-4F6C-25DF-610A5EEB9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498738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CBFE2D-8EBB-44D9-111F-497AB0730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454192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591010-CDA9-9041-B8B8-C34A8F50F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8365" y="224335"/>
            <a:ext cx="4540035" cy="65452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394507-EFE8-94EC-75C1-D723DB21DE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2122" y="224335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2761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93BF9D78-42EA-C549-D492-7C2EFAD49919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6/12/12,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7EC1C2-0DC2-4E72-660B-0CB1FAC32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472339"/>
            <a:ext cx="3930081" cy="44941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92497B-C9B5-7093-6CD8-5CEECC460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959" y="1472340"/>
            <a:ext cx="3930080" cy="44941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9A7A56-2AFC-55A9-8FF1-05FAD2BD66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142" y="1472339"/>
            <a:ext cx="3930082" cy="449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63460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28CF5471-7243-80D1-D20F-230FA907A79B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10_4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6/12/12,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96F502-6389-19C9-F888-DEFFC0531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577340"/>
            <a:ext cx="5486400" cy="685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D1B00F0-94C7-D4EA-F292-081371303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461849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3BBB40-BDDE-B97A-0231-BE8A32E78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367452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C7DA86-39E5-E45E-33DB-000F4A45E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9433" y="72753"/>
            <a:ext cx="4756994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BCCB26-972E-EF42-21A4-AA042A992E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7831" y="148364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80499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88035896-5CAD-6D2B-2F09-46A46D90B51E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12C1B4-BB9D-D82C-A8DC-00F86D83F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882517" cy="44397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D71C74-3EC3-EA90-BA61-A9D21EC6F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741" y="1472339"/>
            <a:ext cx="3882517" cy="44397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C3862E-BE27-AC32-628A-5D6B3D804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8706" y="1472339"/>
            <a:ext cx="3882517" cy="443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4120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4157A9B-64C5-FA74-8514-9AA91BD6571B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FDDCA1-2D4D-2F40-7E2C-E4C21FA16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9F9C83-D8CF-EDCE-FE3E-5FCF5A42A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412027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5A9F95-D1F4-039A-0149-072C4A7568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351715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1C2618-DE63-DAE4-6245-8A40038FB2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3475" y="148364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62E1CA-722F-2C51-B2B6-B10171FCB0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3955" y="148364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24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49978636-6544-3192-3ED6-1ED7F711AD3A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10_6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240DA9-453F-D027-9940-85AFF6442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5" y="1472339"/>
            <a:ext cx="3800603" cy="43460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198E07-C0B3-EF77-4EE4-7132E9B39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698" y="1472339"/>
            <a:ext cx="3800603" cy="43460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FE2ECF-FA7F-11DA-52CA-7DE5A802A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0621" y="1472339"/>
            <a:ext cx="3800603" cy="434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9331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9CB8E091-832D-01B2-A79B-4E8D2FAA1AE0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10_6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01-59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EA1D80-0677-CBC5-12AF-9CBA1F461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19907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A6F7AF7-6497-77CC-7EF3-2036E4969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578738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926BD7-1BA0-37C8-D573-41B2EAD86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593463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86DB39-A0A1-52FE-CDB0-8614553EDA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0413" y="164463"/>
            <a:ext cx="4756994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442E349-BD83-9BA0-AF96-3BA10FE3DE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7831" y="315784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7439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3323405F-AC18-06B7-09C1-7B2ECEAA90F3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6480742" cy="157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01-19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delay, new </a:t>
            </a:r>
            <a:r>
              <a:rPr lang="en-US" sz="1400" dirty="0" err="1"/>
              <a:t>spsp</a:t>
            </a:r>
            <a:r>
              <a:rPr lang="en-US" sz="1400" dirty="0"/>
              <a:t> pulse/post scanner upgrade, 9 slices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F6B5B8-66B4-5610-001A-8AC89D818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718441"/>
            <a:ext cx="3736087" cy="48084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6788AE-FF50-2EFC-6759-45BD04D93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956" y="1718441"/>
            <a:ext cx="3736087" cy="48084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1A3109-676D-885B-391A-9EE8D580EB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5137" y="1718441"/>
            <a:ext cx="3736087" cy="480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801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2_3</a:t>
            </a:r>
          </a:p>
          <a:p>
            <a:pPr marL="0" indent="0">
              <a:buNone/>
            </a:pPr>
            <a:r>
              <a:rPr lang="en-US" dirty="0"/>
              <a:t>New ID: 01-13</a:t>
            </a:r>
          </a:p>
          <a:p>
            <a:pPr marL="0" indent="0">
              <a:buNone/>
            </a:pPr>
            <a:r>
              <a:rPr lang="en-US" dirty="0"/>
              <a:t>Old ID: vol2_2</a:t>
            </a:r>
          </a:p>
          <a:p>
            <a:pPr marL="0" indent="0">
              <a:buNone/>
            </a:pPr>
            <a:r>
              <a:rPr lang="en-US" dirty="0"/>
              <a:t>Receiver: 13C-32CH-Head</a:t>
            </a:r>
          </a:p>
          <a:p>
            <a:pPr marL="0" indent="0">
              <a:buNone/>
            </a:pPr>
            <a:r>
              <a:rPr lang="en-US" dirty="0"/>
              <a:t>Notes/Param Differences: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95B973-61E4-AD06-E0D9-ADA53DD76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849101" cy="44015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A294EB-4AA5-40E9-CF07-C852088FD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448" y="1472339"/>
            <a:ext cx="3849102" cy="44015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E9F374-1AB8-A5CA-C42D-A1A854A66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2121" y="1472339"/>
            <a:ext cx="3849103" cy="440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73315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2D02B974-FED4-818E-C6BE-641F6BBB84E8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6480742" cy="157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10_7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01-19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delay, new </a:t>
            </a:r>
            <a:r>
              <a:rPr lang="en-US" sz="1400" dirty="0" err="1"/>
              <a:t>spsp</a:t>
            </a:r>
            <a:r>
              <a:rPr lang="en-US" sz="1400" dirty="0"/>
              <a:t> pulse/post scanner upgrade, 9 slices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8A8DB5-301E-5CBC-E1A4-D1213AE23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718441"/>
            <a:ext cx="5486400" cy="60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D21353-5AD9-C11A-81EA-2AC674004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678918"/>
            <a:ext cx="54864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535E51-0DA1-13F3-3624-CD92009F04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668487"/>
            <a:ext cx="5486400" cy="60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35BAA8-E718-0E43-EA5E-479CB9D598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1944" y="343042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425FD8-C349-D1DC-496F-0F56C4919D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4197" y="368097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76595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092AB38F-5E73-622F-E800-320DA15FF4E9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6480742" cy="157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01-19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delay, new </a:t>
            </a:r>
            <a:r>
              <a:rPr lang="en-US" sz="1400" dirty="0" err="1"/>
              <a:t>spsp</a:t>
            </a:r>
            <a:r>
              <a:rPr lang="en-US" sz="1400" dirty="0"/>
              <a:t> pulse/post scanner upgrade, 9 slices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B36A64-AC80-647A-FDE3-C5439B5EB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710560"/>
            <a:ext cx="3778960" cy="48636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C2A493-E4D8-0F21-749C-B98532CC8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520" y="1718441"/>
            <a:ext cx="3778960" cy="48636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3F8035-5BD4-C593-DAD6-17DBE7335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2264" y="1710559"/>
            <a:ext cx="3778960" cy="486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2974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A6EE556-F9CF-BC08-9CCA-735FF71365A7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6480742" cy="1570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10_9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01-19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delay, new </a:t>
            </a:r>
            <a:r>
              <a:rPr lang="en-US" sz="1400" dirty="0" err="1"/>
              <a:t>spsp</a:t>
            </a:r>
            <a:r>
              <a:rPr lang="en-US" sz="1400" dirty="0"/>
              <a:t> pulse/post scanner upgrade, 9 slices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4B13F4-575E-3DBF-6A97-35E0BB300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726324"/>
            <a:ext cx="5486400" cy="60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8D5A12-98EA-0562-E34D-160474625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635469"/>
            <a:ext cx="54864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41D31B-002D-E69E-CC56-B03D035DDD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544614"/>
            <a:ext cx="5486400" cy="609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22D7C0-6510-6BB1-6A64-963B9122C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4648" y="311760"/>
            <a:ext cx="4756994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F29A18C-0F76-76C1-BB3E-281AAA5B34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8592" y="663739"/>
            <a:ext cx="2212180" cy="637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62801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1F6F9831-FDAB-B068-26BA-4EFDFAB73F00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11_1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01-60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775BD3-354C-51BD-0E66-E07AFBD48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789540" cy="43334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8DA222-1F2E-52FB-6CCC-1F586CB12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1230" y="1472339"/>
            <a:ext cx="3789540" cy="43334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7F91DE-A227-ADCD-709F-179119276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480" y="1472339"/>
            <a:ext cx="3789540" cy="4333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2211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98287DCC-D87B-AF21-0B62-F26A9DE5CC71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11_1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01-60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780F7E-247A-F34B-41B1-78500C36A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00200"/>
            <a:ext cx="5486400" cy="685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4F188F-4B18-C4AC-2FCF-43473D132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550520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DD6F2B-5B94-29A4-87DE-85E515B90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500840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489EC4-BDE1-D799-6ADB-77F933E375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6709" y="587830"/>
            <a:ext cx="4439707" cy="64005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2B2D2D-B3FE-BAD8-B618-C64C3CAE32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543243"/>
            <a:ext cx="2190089" cy="631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08387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ABCF1389-7D75-A110-42DC-C3B68F37E457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11_2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01-60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754EA9-ABD2-B835-2094-778E36769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841156" cy="43924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166AE4-AF36-981C-129B-E2A21098C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0068" y="1472339"/>
            <a:ext cx="3841156" cy="43924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1BC6C9-7B22-5D09-0872-B7DE5D6A40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5422" y="1472339"/>
            <a:ext cx="3841156" cy="439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4255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DC69C4C2-4DC9-D681-1A9C-76459661D4C0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11_2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01-60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96DFFA-DAB5-FF46-A268-AE15EF0F6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35673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2925A5-3FC9-C177-B730-AE95576BE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683516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0F6B74-685D-8C28-8810-75C4F611D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731359"/>
            <a:ext cx="5486400" cy="685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262266-275F-8E69-BDE1-71EF1272FB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1945" y="148364"/>
            <a:ext cx="4756994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4F2673-B78D-07BD-C4DA-1B4075E8D1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4269" y="302359"/>
            <a:ext cx="2378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788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5808F1D6-DFD1-1B4F-234E-8DAA710FF517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11_3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01-60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83E237-E96E-FDC7-835A-73E2903A6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868730" cy="44239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4F8FD9D-6C2B-F74B-A389-45639709C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880" y="1472339"/>
            <a:ext cx="3868730" cy="44239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BBF1ED-6DA9-2129-6415-F34996281E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2494" y="1458542"/>
            <a:ext cx="3868730" cy="442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34175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AE0C126-2B87-4B7A-F26F-01330BF898A6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5144146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My ID: 11_3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New ID: 01-60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Receiver: RAPID 24CH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Notes/Param Differences: multi res, res= 7/14/14, 0s </a:t>
            </a:r>
            <a:r>
              <a:rPr lang="en-US" sz="1400" dirty="0" err="1"/>
              <a:t>acq</a:t>
            </a:r>
            <a:r>
              <a:rPr lang="en-US" sz="1400" dirty="0"/>
              <a:t> delay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405AD4-D0EB-FDF6-C26C-FB0E27F21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19907"/>
            <a:ext cx="5486400" cy="68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33897D-D141-A3B3-9EC8-C7BA60D16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43200"/>
            <a:ext cx="5486400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A72DF6-FFDF-2313-73ED-9D97BE6B4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866494"/>
            <a:ext cx="54864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7B0771-1678-3FA6-5D97-9963BA4FCE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4110" y="179896"/>
            <a:ext cx="2378497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9887A-BE70-13AD-B46A-4014289A7E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6179" y="305035"/>
            <a:ext cx="47569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95487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My ID:</a:t>
            </a:r>
          </a:p>
          <a:p>
            <a:pPr marL="0" indent="0">
              <a:buNone/>
            </a:pPr>
            <a:r>
              <a:rPr lang="en-US" sz="1400" dirty="0"/>
              <a:t>New ID:</a:t>
            </a:r>
          </a:p>
          <a:p>
            <a:pPr marL="0" indent="0">
              <a:buNone/>
            </a:pPr>
            <a:r>
              <a:rPr lang="en-US" sz="1400" dirty="0"/>
              <a:t>Receiver:</a:t>
            </a:r>
          </a:p>
          <a:p>
            <a:pPr marL="0" indent="0">
              <a:buNone/>
            </a:pPr>
            <a:r>
              <a:rPr lang="en-US" sz="1400" dirty="0"/>
              <a:t>Notes/Param Differences: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57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B3A718F6-CB6B-B1F0-FAF6-4F0C6ABA8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2_3</a:t>
            </a:r>
          </a:p>
          <a:p>
            <a:pPr marL="0" indent="0">
              <a:buNone/>
            </a:pPr>
            <a:r>
              <a:rPr lang="en-US" dirty="0"/>
              <a:t>New ID: 01-13</a:t>
            </a:r>
          </a:p>
          <a:p>
            <a:pPr marL="0" indent="0">
              <a:buNone/>
            </a:pPr>
            <a:r>
              <a:rPr lang="en-US" dirty="0"/>
              <a:t>Old ID: vol2_2</a:t>
            </a:r>
          </a:p>
          <a:p>
            <a:pPr marL="0" indent="0">
              <a:buNone/>
            </a:pPr>
            <a:r>
              <a:rPr lang="en-US" dirty="0"/>
              <a:t>Receiver: 13C-32CH-Head</a:t>
            </a:r>
          </a:p>
          <a:p>
            <a:pPr marL="0" indent="0">
              <a:buNone/>
            </a:pPr>
            <a:r>
              <a:rPr lang="en-US" dirty="0"/>
              <a:t>Notes/Param Differences: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A9EB46-3A28-7674-69F8-211B9CCEF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660256"/>
            <a:ext cx="5486400" cy="685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7D7C47-9EF7-39AC-1725-BCF0352A9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776" y="2747075"/>
            <a:ext cx="5486400" cy="685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C707A8-2095-2C29-1F4A-F8AD415AF3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76" y="3954006"/>
            <a:ext cx="5486400" cy="685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025E056-4536-55AA-EFC5-A80AD1FF59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7397"/>
          <a:stretch/>
        </p:blipFill>
        <p:spPr>
          <a:xfrm>
            <a:off x="7884490" y="289356"/>
            <a:ext cx="4556285" cy="411216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A3CF1B0-1502-2AC1-E947-3E84E38ACA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3524" y="317715"/>
            <a:ext cx="2226591" cy="642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67291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AUC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1AE01477-04B9-AE27-43E8-1E5DF446ED86}"/>
              </a:ext>
            </a:extLst>
          </p:cNvPr>
          <p:cNvSpPr txBox="1">
            <a:spLocks/>
          </p:cNvSpPr>
          <p:nvPr/>
        </p:nvSpPr>
        <p:spPr>
          <a:xfrm>
            <a:off x="140776" y="148364"/>
            <a:ext cx="3759200" cy="1323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My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New ID: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Receiver: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/>
              <a:t>Notes/Param Differences: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071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EBAE9E-7A11-F048-BF03-7018CAD10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76" y="148364"/>
            <a:ext cx="3759200" cy="132397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My ID: 2_4</a:t>
            </a:r>
          </a:p>
          <a:p>
            <a:pPr marL="0" indent="0">
              <a:buNone/>
            </a:pPr>
            <a:r>
              <a:rPr lang="en-US" dirty="0"/>
              <a:t>New ID: 01-13</a:t>
            </a:r>
          </a:p>
          <a:p>
            <a:pPr marL="0" indent="0">
              <a:buNone/>
            </a:pPr>
            <a:r>
              <a:rPr lang="en-US" dirty="0"/>
              <a:t>Old ID: vol2_3</a:t>
            </a:r>
          </a:p>
          <a:p>
            <a:pPr marL="0" indent="0">
              <a:buNone/>
            </a:pPr>
            <a:r>
              <a:rPr lang="en-US" dirty="0"/>
              <a:t>Receiver: RAPID 24CH</a:t>
            </a:r>
          </a:p>
          <a:p>
            <a:pPr marL="0" indent="0">
              <a:buNone/>
            </a:pPr>
            <a:r>
              <a:rPr lang="en-US" dirty="0"/>
              <a:t>Notes/Param Differences: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2A3E04D-4ADF-585F-FCC4-8AF7364B5DCF}"/>
              </a:ext>
            </a:extLst>
          </p:cNvPr>
          <p:cNvSpPr txBox="1">
            <a:spLocks/>
          </p:cNvSpPr>
          <p:nvPr/>
        </p:nvSpPr>
        <p:spPr>
          <a:xfrm>
            <a:off x="4801983" y="148364"/>
            <a:ext cx="2588033" cy="4394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Dynamics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364802-AA62-A893-FC01-E8C23CE4E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76" y="1472339"/>
            <a:ext cx="3794888" cy="43395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D008AC8-20DF-D81D-E1BF-15F2C331F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556" y="1472339"/>
            <a:ext cx="3794888" cy="43395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2A3CFF-6719-1883-CA9F-37F5135B3F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6336" y="1472339"/>
            <a:ext cx="3794888" cy="433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772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6548</TotalTime>
  <Words>2208</Words>
  <Application>Microsoft Macintosh PowerPoint</Application>
  <PresentationFormat>Widescreen</PresentationFormat>
  <Paragraphs>444</Paragraphs>
  <Slides>80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4" baseType="lpstr">
      <vt:lpstr>Aptos</vt:lpstr>
      <vt:lpstr>Aptos Display</vt:lpstr>
      <vt:lpstr>Arial</vt:lpstr>
      <vt:lpstr>Office Theme</vt:lpstr>
      <vt:lpstr>HP 13C: Healthy Brain Volunteers</vt:lpstr>
      <vt:lpstr>Base Parameters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Sule Sahin</dc:creator>
  <cp:lastModifiedBy>Sule Sahin</cp:lastModifiedBy>
  <cp:revision>11</cp:revision>
  <dcterms:created xsi:type="dcterms:W3CDTF">2024-05-28T19:37:30Z</dcterms:created>
  <dcterms:modified xsi:type="dcterms:W3CDTF">2024-07-09T00:07:39Z</dcterms:modified>
</cp:coreProperties>
</file>

<file path=docProps/thumbnail.jpeg>
</file>